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1"/>
  </p:notesMasterIdLst>
  <p:sldIdLst>
    <p:sldId id="276" r:id="rId5"/>
    <p:sldId id="280" r:id="rId6"/>
    <p:sldId id="281" r:id="rId7"/>
    <p:sldId id="282" r:id="rId8"/>
    <p:sldId id="310" r:id="rId9"/>
    <p:sldId id="286" r:id="rId10"/>
    <p:sldId id="283" r:id="rId11"/>
    <p:sldId id="308" r:id="rId12"/>
    <p:sldId id="299" r:id="rId13"/>
    <p:sldId id="285" r:id="rId14"/>
    <p:sldId id="314" r:id="rId15"/>
    <p:sldId id="290" r:id="rId16"/>
    <p:sldId id="319" r:id="rId17"/>
    <p:sldId id="297" r:id="rId18"/>
    <p:sldId id="298" r:id="rId19"/>
    <p:sldId id="295" r:id="rId20"/>
    <p:sldId id="321" r:id="rId21"/>
    <p:sldId id="309" r:id="rId22"/>
    <p:sldId id="294" r:id="rId23"/>
    <p:sldId id="302" r:id="rId24"/>
    <p:sldId id="311" r:id="rId25"/>
    <p:sldId id="315" r:id="rId26"/>
    <p:sldId id="316" r:id="rId27"/>
    <p:sldId id="317" r:id="rId28"/>
    <p:sldId id="320" r:id="rId29"/>
    <p:sldId id="275"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3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6357" autoAdjust="0"/>
  </p:normalViewPr>
  <p:slideViewPr>
    <p:cSldViewPr snapToGrid="0">
      <p:cViewPr varScale="1">
        <p:scale>
          <a:sx n="68" d="100"/>
          <a:sy n="68" d="100"/>
        </p:scale>
        <p:origin x="738" y="72"/>
      </p:cViewPr>
      <p:guideLst/>
    </p:cSldViewPr>
  </p:slideViewPr>
  <p:notesTextViewPr>
    <p:cViewPr>
      <p:scale>
        <a:sx n="1" d="1"/>
        <a:sy n="1" d="1"/>
      </p:scale>
      <p:origin x="0" y="0"/>
    </p:cViewPr>
  </p:notesTextViewPr>
  <p:sorterViewPr>
    <p:cViewPr>
      <p:scale>
        <a:sx n="126" d="100"/>
        <a:sy n="12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commentAuthors" Target="commentAuthors.xml"/><Relationship Id="rId37"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overlay val="0"/>
      <c:spPr>
        <a:noFill/>
        <a:ln>
          <a:noFill/>
        </a:ln>
        <a:effectLst/>
      </c:spPr>
      <c:txPr>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endParaRPr lang="en-US"/>
        </a:p>
      </c:txPr>
    </c:title>
    <c:autoTitleDeleted val="0"/>
    <c:plotArea>
      <c:layout/>
      <c:pieChart>
        <c:varyColors val="1"/>
        <c:ser>
          <c:idx val="0"/>
          <c:order val="0"/>
          <c:tx>
            <c:strRef>
              <c:f>Sheet1!$B$1</c:f>
              <c:strCache>
                <c:ptCount val="1"/>
                <c:pt idx="0">
                  <c:v>Dataset</c:v>
                </c:pt>
              </c:strCache>
            </c:strRef>
          </c:tx>
          <c:dPt>
            <c:idx val="0"/>
            <c:bubble3D val="0"/>
            <c:spPr>
              <a:gradFill rotWithShape="1">
                <a:gsLst>
                  <a:gs pos="0">
                    <a:schemeClr val="accent5">
                      <a:shade val="58000"/>
                      <a:satMod val="103000"/>
                      <a:lumMod val="102000"/>
                      <a:tint val="94000"/>
                    </a:schemeClr>
                  </a:gs>
                  <a:gs pos="50000">
                    <a:schemeClr val="accent5">
                      <a:shade val="58000"/>
                      <a:satMod val="110000"/>
                      <a:lumMod val="100000"/>
                      <a:shade val="100000"/>
                    </a:schemeClr>
                  </a:gs>
                  <a:gs pos="100000">
                    <a:schemeClr val="accent5">
                      <a:shade val="58000"/>
                      <a:lumMod val="99000"/>
                      <a:satMod val="120000"/>
                      <a:shade val="78000"/>
                    </a:schemeClr>
                  </a:gs>
                </a:gsLst>
                <a:lin ang="5400000" scaled="0"/>
              </a:gradFill>
              <a:ln>
                <a:noFill/>
              </a:ln>
              <a:effectLst/>
            </c:spPr>
            <c:extLst>
              <c:ext xmlns:c16="http://schemas.microsoft.com/office/drawing/2014/chart" uri="{C3380CC4-5D6E-409C-BE32-E72D297353CC}">
                <c16:uniqueId val="{00000001-68F8-4760-8A1E-D8CF8ABBFC1E}"/>
              </c:ext>
            </c:extLst>
          </c:dPt>
          <c:dPt>
            <c:idx val="1"/>
            <c:bubble3D val="0"/>
            <c:spPr>
              <a:gradFill rotWithShape="1">
                <a:gsLst>
                  <a:gs pos="0">
                    <a:schemeClr val="accent5">
                      <a:shade val="86000"/>
                      <a:satMod val="103000"/>
                      <a:lumMod val="102000"/>
                      <a:tint val="94000"/>
                    </a:schemeClr>
                  </a:gs>
                  <a:gs pos="50000">
                    <a:schemeClr val="accent5">
                      <a:shade val="86000"/>
                      <a:satMod val="110000"/>
                      <a:lumMod val="100000"/>
                      <a:shade val="100000"/>
                    </a:schemeClr>
                  </a:gs>
                  <a:gs pos="100000">
                    <a:schemeClr val="accent5">
                      <a:shade val="86000"/>
                      <a:lumMod val="99000"/>
                      <a:satMod val="120000"/>
                      <a:shade val="78000"/>
                    </a:schemeClr>
                  </a:gs>
                </a:gsLst>
                <a:lin ang="5400000" scaled="0"/>
              </a:gradFill>
              <a:ln>
                <a:noFill/>
              </a:ln>
              <a:effectLst/>
            </c:spPr>
            <c:extLst>
              <c:ext xmlns:c16="http://schemas.microsoft.com/office/drawing/2014/chart" uri="{C3380CC4-5D6E-409C-BE32-E72D297353CC}">
                <c16:uniqueId val="{00000003-68F8-4760-8A1E-D8CF8ABBFC1E}"/>
              </c:ext>
            </c:extLst>
          </c:dPt>
          <c:dPt>
            <c:idx val="2"/>
            <c:bubble3D val="0"/>
            <c:spPr>
              <a:gradFill rotWithShape="1">
                <a:gsLst>
                  <a:gs pos="0">
                    <a:schemeClr val="accent5">
                      <a:tint val="86000"/>
                      <a:satMod val="103000"/>
                      <a:lumMod val="102000"/>
                      <a:tint val="94000"/>
                    </a:schemeClr>
                  </a:gs>
                  <a:gs pos="50000">
                    <a:schemeClr val="accent5">
                      <a:tint val="86000"/>
                      <a:satMod val="110000"/>
                      <a:lumMod val="100000"/>
                      <a:shade val="100000"/>
                    </a:schemeClr>
                  </a:gs>
                  <a:gs pos="100000">
                    <a:schemeClr val="accent5">
                      <a:tint val="86000"/>
                      <a:lumMod val="99000"/>
                      <a:satMod val="120000"/>
                      <a:shade val="78000"/>
                    </a:schemeClr>
                  </a:gs>
                </a:gsLst>
                <a:lin ang="5400000" scaled="0"/>
              </a:gradFill>
              <a:ln>
                <a:noFill/>
              </a:ln>
              <a:effectLst/>
            </c:spPr>
            <c:extLst>
              <c:ext xmlns:c16="http://schemas.microsoft.com/office/drawing/2014/chart" uri="{C3380CC4-5D6E-409C-BE32-E72D297353CC}">
                <c16:uniqueId val="{00000005-68F8-4760-8A1E-D8CF8ABBFC1E}"/>
              </c:ext>
            </c:extLst>
          </c:dPt>
          <c:dPt>
            <c:idx val="3"/>
            <c:bubble3D val="0"/>
            <c:spPr>
              <a:gradFill rotWithShape="1">
                <a:gsLst>
                  <a:gs pos="0">
                    <a:schemeClr val="accent5">
                      <a:tint val="58000"/>
                      <a:satMod val="103000"/>
                      <a:lumMod val="102000"/>
                      <a:tint val="94000"/>
                    </a:schemeClr>
                  </a:gs>
                  <a:gs pos="50000">
                    <a:schemeClr val="accent5">
                      <a:tint val="58000"/>
                      <a:satMod val="110000"/>
                      <a:lumMod val="100000"/>
                      <a:shade val="100000"/>
                    </a:schemeClr>
                  </a:gs>
                  <a:gs pos="100000">
                    <a:schemeClr val="accent5">
                      <a:tint val="58000"/>
                      <a:lumMod val="99000"/>
                      <a:satMod val="120000"/>
                      <a:shade val="78000"/>
                    </a:schemeClr>
                  </a:gs>
                </a:gsLst>
                <a:lin ang="5400000" scaled="0"/>
              </a:gradFill>
              <a:ln>
                <a:noFill/>
              </a:ln>
              <a:effectLst/>
            </c:spPr>
            <c:extLst>
              <c:ext xmlns:c16="http://schemas.microsoft.com/office/drawing/2014/chart" uri="{C3380CC4-5D6E-409C-BE32-E72D297353CC}">
                <c16:uniqueId val="{00000007-68F8-4760-8A1E-D8CF8ABBFC1E}"/>
              </c:ext>
            </c:extLst>
          </c:dPt>
          <c:dLbls>
            <c:dLbl>
              <c:idx val="0"/>
              <c:layout>
                <c:manualLayout>
                  <c:x val="-0.15830014833561065"/>
                  <c:y val="7.8759932405709554E-2"/>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68F8-4760-8A1E-D8CF8ABBFC1E}"/>
                </c:ext>
              </c:extLst>
            </c:dLbl>
            <c:dLbl>
              <c:idx val="1"/>
              <c:layout>
                <c:manualLayout>
                  <c:x val="6.7928436247102236E-2"/>
                  <c:y val="-0.24000000000000007"/>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68F8-4760-8A1E-D8CF8ABBFC1E}"/>
                </c:ext>
              </c:extLst>
            </c:dLbl>
            <c:dLbl>
              <c:idx val="2"/>
              <c:layout>
                <c:manualLayout>
                  <c:x val="0.1421823627264179"/>
                  <c:y val="2.6015909061797206E-2"/>
                </c:manualLayout>
              </c:layout>
              <c:tx>
                <c:rich>
                  <a:bodyPr/>
                  <a:lstStyle/>
                  <a:p>
                    <a:r>
                      <a:rPr lang="en-US"/>
                      <a:t>Asap</a:t>
                    </a:r>
                  </a:p>
                  <a:p>
                    <a:r>
                      <a:rPr lang="en-US" baseline="0"/>
                      <a:t>Hitam
</a:t>
                    </a:r>
                    <a:fld id="{D81092AF-1BBE-4315-A937-089434E6E119}" type="PERCENTAGE">
                      <a:rPr lang="en-US" baseline="0"/>
                      <a:pPr/>
                      <a:t>[PERCENTAGE]</a:t>
                    </a:fld>
                    <a:endParaRPr lang="en-US" baseline="0"/>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68F8-4760-8A1E-D8CF8ABBFC1E}"/>
                </c:ext>
              </c:extLst>
            </c:dLbl>
            <c:dLbl>
              <c:idx val="3"/>
              <c:layout>
                <c:manualLayout>
                  <c:x val="8.3168624400793395E-2"/>
                  <c:y val="0.20467170862298964"/>
                </c:manualLayout>
              </c:layout>
              <c:tx>
                <c:rich>
                  <a:bodyPr/>
                  <a:lstStyle/>
                  <a:p>
                    <a:r>
                      <a:rPr lang="en-US"/>
                      <a:t>Asap</a:t>
                    </a:r>
                  </a:p>
                  <a:p>
                    <a:r>
                      <a:rPr lang="en-US" baseline="0"/>
                      <a:t>Putih
</a:t>
                    </a:r>
                    <a:fld id="{2523404B-7A39-4ABD-8D2A-5778E9E4C019}" type="PERCENTAGE">
                      <a:rPr lang="en-US" baseline="0"/>
                      <a:pPr/>
                      <a:t>[PERCENTAGE]</a:t>
                    </a:fld>
                    <a:endParaRPr lang="en-US" baseline="0"/>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7-68F8-4760-8A1E-D8CF8ABBFC1E}"/>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dLblPos val="inEnd"/>
            <c:showLegendKey val="0"/>
            <c:showVal val="0"/>
            <c:showCatName val="1"/>
            <c:showSerName val="0"/>
            <c:showPercent val="1"/>
            <c:showBubbleSize val="0"/>
            <c:showLeaderLines val="1"/>
            <c:leaderLines>
              <c:spPr>
                <a:ln w="9525">
                  <a:solidFill>
                    <a:schemeClr val="tx2">
                      <a:lumMod val="35000"/>
                      <a:lumOff val="65000"/>
                    </a:schemeClr>
                  </a:solidFill>
                </a:ln>
                <a:effectLst/>
              </c:spPr>
            </c:leaderLines>
            <c:extLst>
              <c:ext xmlns:c15="http://schemas.microsoft.com/office/drawing/2012/chart" uri="{CE6537A1-D6FC-4f65-9D91-7224C49458BB}"/>
            </c:extLst>
          </c:dLbls>
          <c:cat>
            <c:strRef>
              <c:f>Sheet1!$A$2:$A$5</c:f>
              <c:strCache>
                <c:ptCount val="4"/>
                <c:pt idx="0">
                  <c:v>Api Kecil</c:v>
                </c:pt>
                <c:pt idx="1">
                  <c:v>Api Besar</c:v>
                </c:pt>
                <c:pt idx="2">
                  <c:v>Asap Hitam</c:v>
                </c:pt>
                <c:pt idx="3">
                  <c:v>Asap Putih</c:v>
                </c:pt>
              </c:strCache>
            </c:strRef>
          </c:cat>
          <c:val>
            <c:numRef>
              <c:f>Sheet1!$B$2:$B$5</c:f>
              <c:numCache>
                <c:formatCode>General</c:formatCode>
                <c:ptCount val="4"/>
                <c:pt idx="0">
                  <c:v>403</c:v>
                </c:pt>
                <c:pt idx="1">
                  <c:v>262</c:v>
                </c:pt>
                <c:pt idx="2">
                  <c:v>203</c:v>
                </c:pt>
                <c:pt idx="3">
                  <c:v>128</c:v>
                </c:pt>
              </c:numCache>
            </c:numRef>
          </c:val>
          <c:extLst>
            <c:ext xmlns:c16="http://schemas.microsoft.com/office/drawing/2014/chart" uri="{C3380CC4-5D6E-409C-BE32-E72D297353CC}">
              <c16:uniqueId val="{00000008-68F8-4760-8A1E-D8CF8ABBFC1E}"/>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255">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D8915E-DC14-41D6-9BB5-F49E1C265163}" type="doc">
      <dgm:prSet loTypeId="urn:microsoft.com/office/officeart/2005/8/layout/hList7" loCatId="list" qsTypeId="urn:microsoft.com/office/officeart/2005/8/quickstyle/simple1" qsCatId="simple" csTypeId="urn:microsoft.com/office/officeart/2005/8/colors/colorful1" csCatId="colorful" phldr="1"/>
      <dgm:spPr/>
      <dgm:t>
        <a:bodyPr/>
        <a:lstStyle/>
        <a:p>
          <a:endParaRPr lang="en-US"/>
        </a:p>
      </dgm:t>
    </dgm:pt>
    <dgm:pt modelId="{8FE81FEC-2664-411F-AEB3-065F29F52751}">
      <dgm:prSet custT="1"/>
      <dgm:spPr>
        <a:solidFill>
          <a:schemeClr val="accent1"/>
        </a:solidFill>
        <a:ln>
          <a:noFill/>
        </a:ln>
      </dgm:spPr>
      <dgm:t>
        <a:bodyPr lIns="182880" tIns="182880" rIns="182880" bIns="182880"/>
        <a:lstStyle/>
        <a:p>
          <a:pPr marL="0" algn="ctr" rtl="0">
            <a:buNone/>
          </a:pPr>
          <a:r>
            <a:rPr lang="en-US" sz="1400" i="1" dirty="0">
              <a:latin typeface="Tenorite" pitchFamily="2" charset="0"/>
            </a:rPr>
            <a:t>Deploying the model and fire system detection</a:t>
          </a:r>
        </a:p>
      </dgm:t>
    </dgm:pt>
    <dgm:pt modelId="{BCBC007E-0269-421B-9C41-DE26D5C3A822}" type="parTrans" cxnId="{711E093C-AD42-45A4-8D40-A2D39702062E}">
      <dgm:prSet/>
      <dgm:spPr/>
      <dgm:t>
        <a:bodyPr/>
        <a:lstStyle/>
        <a:p>
          <a:endParaRPr lang="en-US">
            <a:latin typeface="Tenorite" pitchFamily="2" charset="0"/>
          </a:endParaRPr>
        </a:p>
      </dgm:t>
    </dgm:pt>
    <dgm:pt modelId="{80230EB7-7230-4881-A631-309C07417378}" type="sibTrans" cxnId="{711E093C-AD42-45A4-8D40-A2D39702062E}">
      <dgm:prSet/>
      <dgm:spPr/>
      <dgm:t>
        <a:bodyPr/>
        <a:lstStyle/>
        <a:p>
          <a:endParaRPr lang="en-US">
            <a:latin typeface="Tenorite" pitchFamily="2" charset="0"/>
          </a:endParaRPr>
        </a:p>
      </dgm:t>
    </dgm:pt>
    <dgm:pt modelId="{73D947E0-108F-4D20-A71E-3CF329F97212}">
      <dgm:prSet phldr="0"/>
      <dgm:spPr>
        <a:solidFill>
          <a:schemeClr val="accent1"/>
        </a:solidFill>
        <a:ln>
          <a:noFill/>
        </a:ln>
      </dgm:spPr>
      <dgm:t>
        <a:bodyPr/>
        <a:lstStyle/>
        <a:p>
          <a:pPr marL="0" algn="ctr" rtl="0">
            <a:buNone/>
          </a:pPr>
          <a:r>
            <a:rPr lang="en-US" sz="2000" b="1" i="1" dirty="0">
              <a:latin typeface="Tenorite" pitchFamily="2" charset="0"/>
            </a:rPr>
            <a:t>DATA</a:t>
          </a:r>
        </a:p>
        <a:p>
          <a:pPr marL="0" algn="ctr">
            <a:buNone/>
          </a:pPr>
          <a:r>
            <a:rPr lang="en-US" sz="2000" b="1" i="1" dirty="0">
              <a:latin typeface="Tenorite" pitchFamily="2" charset="0"/>
            </a:rPr>
            <a:t>PREPARATION</a:t>
          </a:r>
          <a:endParaRPr lang="en-US" sz="2000" i="1" dirty="0">
            <a:latin typeface="Tenorite" pitchFamily="2" charset="0"/>
          </a:endParaRPr>
        </a:p>
      </dgm:t>
    </dgm:pt>
    <dgm:pt modelId="{9D249532-A24D-4D8F-848A-9F42F2E486C9}" type="parTrans" cxnId="{A0077D09-C12C-46D0-8DF7-194B6911362A}">
      <dgm:prSet/>
      <dgm:spPr/>
      <dgm:t>
        <a:bodyPr/>
        <a:lstStyle/>
        <a:p>
          <a:endParaRPr lang="en-US">
            <a:latin typeface="Tenorite" pitchFamily="2" charset="0"/>
          </a:endParaRPr>
        </a:p>
      </dgm:t>
    </dgm:pt>
    <dgm:pt modelId="{AE813459-65AB-4FA9-B717-330DDA6DFA4E}" type="sibTrans" cxnId="{A0077D09-C12C-46D0-8DF7-194B6911362A}">
      <dgm:prSet/>
      <dgm:spPr/>
      <dgm:t>
        <a:bodyPr/>
        <a:lstStyle/>
        <a:p>
          <a:endParaRPr lang="en-US">
            <a:latin typeface="Tenorite" pitchFamily="2" charset="0"/>
          </a:endParaRPr>
        </a:p>
      </dgm:t>
    </dgm:pt>
    <dgm:pt modelId="{30A490C8-22B4-4D68-875C-0F0DE2FF864D}">
      <dgm:prSet custT="1"/>
      <dgm:spPr>
        <a:solidFill>
          <a:schemeClr val="accent1"/>
        </a:solidFill>
        <a:ln>
          <a:noFill/>
        </a:ln>
      </dgm:spPr>
      <dgm:t>
        <a:bodyPr/>
        <a:lstStyle/>
        <a:p>
          <a:pPr marL="0" algn="ctr">
            <a:buNone/>
          </a:pPr>
          <a:r>
            <a:rPr lang="en-US" sz="1400" i="1" dirty="0">
              <a:latin typeface="Tenorite" pitchFamily="2" charset="0"/>
            </a:rPr>
            <a:t>Collecting, Cleaning and Data Annotation</a:t>
          </a:r>
        </a:p>
      </dgm:t>
    </dgm:pt>
    <dgm:pt modelId="{035C64B0-4F0C-4FD1-BD23-B1D4C9887CBE}" type="parTrans" cxnId="{381FE1CC-8184-4745-8EB3-6DE11655998D}">
      <dgm:prSet/>
      <dgm:spPr/>
      <dgm:t>
        <a:bodyPr/>
        <a:lstStyle/>
        <a:p>
          <a:endParaRPr lang="en-US">
            <a:latin typeface="Tenorite" pitchFamily="2" charset="0"/>
          </a:endParaRPr>
        </a:p>
      </dgm:t>
    </dgm:pt>
    <dgm:pt modelId="{45495DA8-8707-41E3-A12B-FA5766269C44}" type="sibTrans" cxnId="{381FE1CC-8184-4745-8EB3-6DE11655998D}">
      <dgm:prSet/>
      <dgm:spPr/>
      <dgm:t>
        <a:bodyPr/>
        <a:lstStyle/>
        <a:p>
          <a:endParaRPr lang="en-US">
            <a:latin typeface="Tenorite" pitchFamily="2" charset="0"/>
          </a:endParaRPr>
        </a:p>
      </dgm:t>
    </dgm:pt>
    <dgm:pt modelId="{B1AFA1AF-0FF8-45B3-A6D0-0E255A2F637D}">
      <dgm:prSet phldr="0"/>
      <dgm:spPr>
        <a:solidFill>
          <a:schemeClr val="accent1"/>
        </a:solidFill>
        <a:ln>
          <a:noFill/>
        </a:ln>
      </dgm:spPr>
      <dgm:t>
        <a:bodyPr/>
        <a:lstStyle/>
        <a:p>
          <a:pPr marL="0" algn="ctr">
            <a:buNone/>
          </a:pPr>
          <a:r>
            <a:rPr lang="en-US" sz="2000" b="1" i="1" dirty="0">
              <a:latin typeface="Tenorite" pitchFamily="2" charset="0"/>
            </a:rPr>
            <a:t>PREPROCESSING</a:t>
          </a:r>
          <a:endParaRPr lang="en-US" sz="2000" i="1" dirty="0">
            <a:latin typeface="Tenorite" pitchFamily="2" charset="0"/>
          </a:endParaRPr>
        </a:p>
      </dgm:t>
    </dgm:pt>
    <dgm:pt modelId="{10C68AF5-481C-45AA-A216-8BBBB04515B9}" type="parTrans" cxnId="{F28D7702-2FC3-49BD-BB13-C989E5EE622A}">
      <dgm:prSet/>
      <dgm:spPr/>
      <dgm:t>
        <a:bodyPr/>
        <a:lstStyle/>
        <a:p>
          <a:endParaRPr lang="en-US">
            <a:latin typeface="Tenorite" pitchFamily="2" charset="0"/>
          </a:endParaRPr>
        </a:p>
      </dgm:t>
    </dgm:pt>
    <dgm:pt modelId="{88649F7A-400B-4056-965D-C9AC0B3AD942}" type="sibTrans" cxnId="{F28D7702-2FC3-49BD-BB13-C989E5EE622A}">
      <dgm:prSet/>
      <dgm:spPr/>
      <dgm:t>
        <a:bodyPr/>
        <a:lstStyle/>
        <a:p>
          <a:endParaRPr lang="en-US">
            <a:latin typeface="Tenorite" pitchFamily="2" charset="0"/>
          </a:endParaRPr>
        </a:p>
      </dgm:t>
    </dgm:pt>
    <dgm:pt modelId="{50418D2B-9486-42DE-AFDD-1D31420040FF}">
      <dgm:prSet custT="1"/>
      <dgm:spPr>
        <a:solidFill>
          <a:schemeClr val="accent1"/>
        </a:solidFill>
        <a:ln>
          <a:noFill/>
        </a:ln>
      </dgm:spPr>
      <dgm:t>
        <a:bodyPr/>
        <a:lstStyle/>
        <a:p>
          <a:pPr marL="0" algn="ctr">
            <a:buNone/>
          </a:pPr>
          <a:r>
            <a:rPr lang="en-US" sz="1400" i="1" dirty="0">
              <a:latin typeface="Tenorite" pitchFamily="2" charset="0"/>
            </a:rPr>
            <a:t>Resizing, data augmentation and Data splitting</a:t>
          </a:r>
        </a:p>
      </dgm:t>
    </dgm:pt>
    <dgm:pt modelId="{D5A17F6B-93F5-442B-938A-0F38C281BE88}" type="parTrans" cxnId="{5A5BA622-5DEB-48B9-88D9-C1DE36C711E5}">
      <dgm:prSet/>
      <dgm:spPr/>
      <dgm:t>
        <a:bodyPr/>
        <a:lstStyle/>
        <a:p>
          <a:endParaRPr lang="en-US">
            <a:latin typeface="Tenorite" pitchFamily="2" charset="0"/>
          </a:endParaRPr>
        </a:p>
      </dgm:t>
    </dgm:pt>
    <dgm:pt modelId="{1D87A0A5-8024-4710-846B-D5BFAC785107}" type="sibTrans" cxnId="{5A5BA622-5DEB-48B9-88D9-C1DE36C711E5}">
      <dgm:prSet/>
      <dgm:spPr/>
      <dgm:t>
        <a:bodyPr/>
        <a:lstStyle/>
        <a:p>
          <a:endParaRPr lang="en-US">
            <a:latin typeface="Tenorite" pitchFamily="2" charset="0"/>
          </a:endParaRPr>
        </a:p>
      </dgm:t>
    </dgm:pt>
    <dgm:pt modelId="{E9682B4F-0217-4B50-923E-C104AA24290F}">
      <dgm:prSet phldr="0"/>
      <dgm:spPr>
        <a:solidFill>
          <a:schemeClr val="accent1"/>
        </a:solidFill>
        <a:ln>
          <a:noFill/>
        </a:ln>
      </dgm:spPr>
      <dgm:t>
        <a:bodyPr/>
        <a:lstStyle/>
        <a:p>
          <a:pPr marL="0" algn="ctr">
            <a:buNone/>
          </a:pPr>
          <a:r>
            <a:rPr lang="en-US" sz="2000" b="1" i="1" dirty="0">
              <a:latin typeface="Tenorite" pitchFamily="2" charset="0"/>
            </a:rPr>
            <a:t>TRAINING</a:t>
          </a:r>
          <a:endParaRPr lang="en-US" sz="2000" i="1" dirty="0">
            <a:latin typeface="Tenorite" pitchFamily="2" charset="0"/>
          </a:endParaRPr>
        </a:p>
      </dgm:t>
    </dgm:pt>
    <dgm:pt modelId="{E0F6C4AF-9BBB-4698-91D7-F9AE3EACBD5D}" type="parTrans" cxnId="{6C23D0C9-74B2-4C8B-AB2F-A03B3B0EBE56}">
      <dgm:prSet/>
      <dgm:spPr/>
      <dgm:t>
        <a:bodyPr/>
        <a:lstStyle/>
        <a:p>
          <a:endParaRPr lang="en-US">
            <a:latin typeface="Tenorite" pitchFamily="2" charset="0"/>
          </a:endParaRPr>
        </a:p>
      </dgm:t>
    </dgm:pt>
    <dgm:pt modelId="{B8632E42-D7EB-4C31-877E-6F1B2801851A}" type="sibTrans" cxnId="{6C23D0C9-74B2-4C8B-AB2F-A03B3B0EBE56}">
      <dgm:prSet/>
      <dgm:spPr/>
      <dgm:t>
        <a:bodyPr/>
        <a:lstStyle/>
        <a:p>
          <a:endParaRPr lang="en-US">
            <a:latin typeface="Tenorite" pitchFamily="2" charset="0"/>
          </a:endParaRPr>
        </a:p>
      </dgm:t>
    </dgm:pt>
    <dgm:pt modelId="{0EC0C300-11E4-45CF-8418-973585107209}">
      <dgm:prSet phldr="0" custT="1"/>
      <dgm:spPr>
        <a:solidFill>
          <a:schemeClr val="accent1"/>
        </a:solidFill>
        <a:ln>
          <a:noFill/>
        </a:ln>
      </dgm:spPr>
      <dgm:t>
        <a:bodyPr/>
        <a:lstStyle/>
        <a:p>
          <a:pPr marL="0" algn="ctr">
            <a:buNone/>
          </a:pPr>
          <a:r>
            <a:rPr lang="en-US" sz="1400" i="1" dirty="0">
              <a:latin typeface="Tenorite" pitchFamily="2" charset="0"/>
            </a:rPr>
            <a:t>Training data </a:t>
          </a:r>
        </a:p>
      </dgm:t>
    </dgm:pt>
    <dgm:pt modelId="{1E4DD98E-100E-46B7-B24A-408BBF69E9FA}" type="parTrans" cxnId="{51563A4F-C0EB-47D6-B5BC-47A4E599AD4B}">
      <dgm:prSet/>
      <dgm:spPr/>
      <dgm:t>
        <a:bodyPr/>
        <a:lstStyle/>
        <a:p>
          <a:endParaRPr lang="en-US">
            <a:latin typeface="Tenorite" pitchFamily="2" charset="0"/>
          </a:endParaRPr>
        </a:p>
      </dgm:t>
    </dgm:pt>
    <dgm:pt modelId="{90FAB5D1-62B3-4FF6-A07D-EE607F529C32}" type="sibTrans" cxnId="{51563A4F-C0EB-47D6-B5BC-47A4E599AD4B}">
      <dgm:prSet/>
      <dgm:spPr/>
      <dgm:t>
        <a:bodyPr/>
        <a:lstStyle/>
        <a:p>
          <a:endParaRPr lang="en-US">
            <a:latin typeface="Tenorite" pitchFamily="2" charset="0"/>
          </a:endParaRPr>
        </a:p>
      </dgm:t>
    </dgm:pt>
    <dgm:pt modelId="{FEB4A941-E9FA-4A86-A673-85FF34B35F20}">
      <dgm:prSet phldr="0" custT="1"/>
      <dgm:spPr>
        <a:solidFill>
          <a:schemeClr val="accent1"/>
        </a:solidFill>
        <a:ln>
          <a:noFill/>
        </a:ln>
      </dgm:spPr>
      <dgm:t>
        <a:bodyPr/>
        <a:lstStyle/>
        <a:p>
          <a:pPr marL="0" algn="ctr" rtl="0">
            <a:buNone/>
          </a:pPr>
          <a:r>
            <a:rPr lang="en-US" sz="1400" i="1" dirty="0">
              <a:latin typeface="Tenorite" pitchFamily="2" charset="0"/>
            </a:rPr>
            <a:t>Testing and evaluating the data based on certain parameter</a:t>
          </a:r>
        </a:p>
      </dgm:t>
    </dgm:pt>
    <dgm:pt modelId="{39522508-BC4E-4DD5-A744-AFEFFE36DB74}" type="parTrans" cxnId="{F942F56C-9025-4AA1-9B36-C5AE0A93B0F5}">
      <dgm:prSet/>
      <dgm:spPr/>
      <dgm:t>
        <a:bodyPr/>
        <a:lstStyle/>
        <a:p>
          <a:endParaRPr lang="en-US">
            <a:latin typeface="Tenorite" pitchFamily="2" charset="0"/>
          </a:endParaRPr>
        </a:p>
      </dgm:t>
    </dgm:pt>
    <dgm:pt modelId="{97624CC8-6315-4683-B26C-C30D552DA5A6}" type="sibTrans" cxnId="{F942F56C-9025-4AA1-9B36-C5AE0A93B0F5}">
      <dgm:prSet/>
      <dgm:spPr/>
      <dgm:t>
        <a:bodyPr/>
        <a:lstStyle/>
        <a:p>
          <a:endParaRPr lang="en-US">
            <a:latin typeface="Tenorite" pitchFamily="2" charset="0"/>
          </a:endParaRPr>
        </a:p>
      </dgm:t>
    </dgm:pt>
    <dgm:pt modelId="{A2322D3A-7AC2-4C5C-9D7E-EAB2313D47D4}">
      <dgm:prSet phldr="0"/>
      <dgm:spPr>
        <a:solidFill>
          <a:schemeClr val="accent1"/>
        </a:solidFill>
        <a:ln>
          <a:noFill/>
        </a:ln>
      </dgm:spPr>
      <dgm:t>
        <a:bodyPr/>
        <a:lstStyle/>
        <a:p>
          <a:pPr marL="0" algn="ctr"/>
          <a:r>
            <a:rPr lang="en-US" sz="2000" b="1" i="1" dirty="0">
              <a:latin typeface="Tenorite" pitchFamily="2" charset="0"/>
            </a:rPr>
            <a:t>DEPLOYMENT</a:t>
          </a:r>
        </a:p>
      </dgm:t>
    </dgm:pt>
    <dgm:pt modelId="{4A8C15D4-B36F-4764-B4FF-F2AF790D3E17}" type="parTrans" cxnId="{179FAFCF-F878-464E-A8A6-1185EFA0E380}">
      <dgm:prSet/>
      <dgm:spPr/>
      <dgm:t>
        <a:bodyPr/>
        <a:lstStyle/>
        <a:p>
          <a:endParaRPr lang="en-US">
            <a:latin typeface="Tenorite" pitchFamily="2" charset="0"/>
          </a:endParaRPr>
        </a:p>
      </dgm:t>
    </dgm:pt>
    <dgm:pt modelId="{84DE1C3A-3FC7-4DB3-88ED-33F65A71557A}" type="sibTrans" cxnId="{179FAFCF-F878-464E-A8A6-1185EFA0E380}">
      <dgm:prSet/>
      <dgm:spPr/>
      <dgm:t>
        <a:bodyPr/>
        <a:lstStyle/>
        <a:p>
          <a:endParaRPr lang="en-US">
            <a:latin typeface="Tenorite" pitchFamily="2" charset="0"/>
          </a:endParaRPr>
        </a:p>
      </dgm:t>
    </dgm:pt>
    <dgm:pt modelId="{4F85505A-81B6-4FDA-A144-900B71DAD946}">
      <dgm:prSet phldr="0"/>
      <dgm:spPr>
        <a:solidFill>
          <a:schemeClr val="accent1"/>
        </a:solidFill>
        <a:ln>
          <a:noFill/>
        </a:ln>
      </dgm:spPr>
      <dgm:t>
        <a:bodyPr/>
        <a:lstStyle/>
        <a:p>
          <a:pPr marL="0" algn="ctr">
            <a:buNone/>
          </a:pPr>
          <a:r>
            <a:rPr lang="en-US" sz="2000" b="1" i="1" dirty="0">
              <a:latin typeface="Tenorite" pitchFamily="2" charset="0"/>
            </a:rPr>
            <a:t>TESTING AND EVALUATION</a:t>
          </a:r>
          <a:endParaRPr lang="en-US" sz="2000" i="1" dirty="0">
            <a:latin typeface="Tenorite" pitchFamily="2" charset="0"/>
          </a:endParaRPr>
        </a:p>
      </dgm:t>
    </dgm:pt>
    <dgm:pt modelId="{D9A96E25-7BBE-4DDD-8DDE-B4970D4340A8}" type="parTrans" cxnId="{2D633B56-E147-4EFC-B9EE-6C0413F329B0}">
      <dgm:prSet/>
      <dgm:spPr/>
      <dgm:t>
        <a:bodyPr/>
        <a:lstStyle/>
        <a:p>
          <a:endParaRPr lang="en-US">
            <a:latin typeface="Tenorite" pitchFamily="2" charset="0"/>
          </a:endParaRPr>
        </a:p>
      </dgm:t>
    </dgm:pt>
    <dgm:pt modelId="{68F74A88-49DC-44B1-BC0D-220A7B97601C}" type="sibTrans" cxnId="{2D633B56-E147-4EFC-B9EE-6C0413F329B0}">
      <dgm:prSet/>
      <dgm:spPr/>
      <dgm:t>
        <a:bodyPr/>
        <a:lstStyle/>
        <a:p>
          <a:endParaRPr lang="en-US">
            <a:latin typeface="Tenorite" pitchFamily="2" charset="0"/>
          </a:endParaRPr>
        </a:p>
      </dgm:t>
    </dgm:pt>
    <dgm:pt modelId="{A34AE8AA-FDF7-FA40-BADC-6B62C2B1DE88}" type="pres">
      <dgm:prSet presAssocID="{0DD8915E-DC14-41D6-9BB5-F49E1C265163}" presName="Name0" presStyleCnt="0">
        <dgm:presLayoutVars>
          <dgm:dir/>
          <dgm:resizeHandles val="exact"/>
        </dgm:presLayoutVars>
      </dgm:prSet>
      <dgm:spPr/>
    </dgm:pt>
    <dgm:pt modelId="{2107607C-A87A-3347-81F6-106C527DBD58}" type="pres">
      <dgm:prSet presAssocID="{0DD8915E-DC14-41D6-9BB5-F49E1C265163}" presName="fgShape" presStyleLbl="fgShp" presStyleIdx="0" presStyleCnt="1" custLinFactNeighborX="140" custLinFactNeighborY="-19001"/>
      <dgm:spPr>
        <a:solidFill>
          <a:schemeClr val="accent2">
            <a:tint val="40000"/>
            <a:hueOff val="0"/>
            <a:satOff val="0"/>
            <a:lumOff val="0"/>
            <a:alpha val="0"/>
          </a:schemeClr>
        </a:solidFill>
        <a:ln>
          <a:noFill/>
        </a:ln>
      </dgm:spPr>
    </dgm:pt>
    <dgm:pt modelId="{0955960D-7F7D-E54C-8843-B1DBEEBFB364}" type="pres">
      <dgm:prSet presAssocID="{0DD8915E-DC14-41D6-9BB5-F49E1C265163}" presName="linComp" presStyleCnt="0"/>
      <dgm:spPr/>
    </dgm:pt>
    <dgm:pt modelId="{81155D12-3CC8-3D49-B0F3-3C84AC48510A}" type="pres">
      <dgm:prSet presAssocID="{73D947E0-108F-4D20-A71E-3CF329F97212}" presName="compNode" presStyleCnt="0"/>
      <dgm:spPr/>
    </dgm:pt>
    <dgm:pt modelId="{8F8B275D-8553-0846-A316-484B7B291C97}" type="pres">
      <dgm:prSet presAssocID="{73D947E0-108F-4D20-A71E-3CF329F97212}" presName="bkgdShape" presStyleLbl="node1" presStyleIdx="0" presStyleCnt="5" custLinFactNeighborX="-757"/>
      <dgm:spPr>
        <a:prstGeom prst="rect">
          <a:avLst/>
        </a:prstGeom>
      </dgm:spPr>
    </dgm:pt>
    <dgm:pt modelId="{7DA281F5-0265-2048-A63A-727E19796F79}" type="pres">
      <dgm:prSet presAssocID="{73D947E0-108F-4D20-A71E-3CF329F97212}" presName="nodeTx" presStyleLbl="node1" presStyleIdx="0" presStyleCnt="5">
        <dgm:presLayoutVars>
          <dgm:bulletEnabled val="1"/>
        </dgm:presLayoutVars>
      </dgm:prSet>
      <dgm:spPr/>
    </dgm:pt>
    <dgm:pt modelId="{79A13FEB-C61A-0346-824D-E0457CC5B4C9}" type="pres">
      <dgm:prSet presAssocID="{73D947E0-108F-4D20-A71E-3CF329F97212}" presName="invisiNode" presStyleLbl="node1" presStyleIdx="0" presStyleCnt="5"/>
      <dgm:spPr/>
    </dgm:pt>
    <dgm:pt modelId="{A126BA88-D0F9-AF4A-A7BA-0638E32B45F8}" type="pres">
      <dgm:prSet presAssocID="{73D947E0-108F-4D20-A71E-3CF329F97212}" presName="imagNode" presStyleLbl="fgImgPlace1" presStyleIdx="0" presStyleCnt="5" custScaleX="63106" custScaleY="63106"/>
      <dgm:spPr>
        <a:solidFill>
          <a:schemeClr val="accent1">
            <a:lumMod val="60000"/>
            <a:lumOff val="40000"/>
          </a:schemeClr>
        </a:solidFill>
        <a:ln>
          <a:noFill/>
        </a:ln>
      </dgm:spPr>
    </dgm:pt>
    <dgm:pt modelId="{DF3C77F5-32F3-5845-BEE2-529229516397}" type="pres">
      <dgm:prSet presAssocID="{AE813459-65AB-4FA9-B717-330DDA6DFA4E}" presName="sibTrans" presStyleLbl="sibTrans2D1" presStyleIdx="0" presStyleCnt="0"/>
      <dgm:spPr/>
    </dgm:pt>
    <dgm:pt modelId="{16FC6348-B601-E348-A50F-7576C3DDD207}" type="pres">
      <dgm:prSet presAssocID="{B1AFA1AF-0FF8-45B3-A6D0-0E255A2F637D}" presName="compNode" presStyleCnt="0"/>
      <dgm:spPr/>
    </dgm:pt>
    <dgm:pt modelId="{4DFF6703-D32F-9E47-96B8-A304C47CCB78}" type="pres">
      <dgm:prSet presAssocID="{B1AFA1AF-0FF8-45B3-A6D0-0E255A2F637D}" presName="bkgdShape" presStyleLbl="node1" presStyleIdx="1" presStyleCnt="5" custLinFactNeighborX="-129"/>
      <dgm:spPr>
        <a:prstGeom prst="rect">
          <a:avLst/>
        </a:prstGeom>
      </dgm:spPr>
    </dgm:pt>
    <dgm:pt modelId="{BA2077AD-A827-784F-87A6-E8E29A836D84}" type="pres">
      <dgm:prSet presAssocID="{B1AFA1AF-0FF8-45B3-A6D0-0E255A2F637D}" presName="nodeTx" presStyleLbl="node1" presStyleIdx="1" presStyleCnt="5">
        <dgm:presLayoutVars>
          <dgm:bulletEnabled val="1"/>
        </dgm:presLayoutVars>
      </dgm:prSet>
      <dgm:spPr/>
    </dgm:pt>
    <dgm:pt modelId="{47276A48-75DE-FE4F-B4C6-8B77CF2957C3}" type="pres">
      <dgm:prSet presAssocID="{B1AFA1AF-0FF8-45B3-A6D0-0E255A2F637D}" presName="invisiNode" presStyleLbl="node1" presStyleIdx="1" presStyleCnt="5"/>
      <dgm:spPr/>
    </dgm:pt>
    <dgm:pt modelId="{EFEB790C-BD5C-F54D-9993-F81422A8AD8E}" type="pres">
      <dgm:prSet presAssocID="{B1AFA1AF-0FF8-45B3-A6D0-0E255A2F637D}" presName="imagNode" presStyleLbl="fgImgPlace1" presStyleIdx="1" presStyleCnt="5" custScaleX="63106" custScaleY="63106"/>
      <dgm:spPr>
        <a:solidFill>
          <a:schemeClr val="accent1">
            <a:lumMod val="60000"/>
            <a:lumOff val="40000"/>
          </a:schemeClr>
        </a:solidFill>
        <a:ln>
          <a:noFill/>
        </a:ln>
      </dgm:spPr>
    </dgm:pt>
    <dgm:pt modelId="{56C7F139-002F-DF46-BB7F-23A563E7CE98}" type="pres">
      <dgm:prSet presAssocID="{88649F7A-400B-4056-965D-C9AC0B3AD942}" presName="sibTrans" presStyleLbl="sibTrans2D1" presStyleIdx="0" presStyleCnt="0"/>
      <dgm:spPr/>
    </dgm:pt>
    <dgm:pt modelId="{91E3D51E-7AB8-6349-A1D0-02F993052AB3}" type="pres">
      <dgm:prSet presAssocID="{E9682B4F-0217-4B50-923E-C104AA24290F}" presName="compNode" presStyleCnt="0"/>
      <dgm:spPr/>
    </dgm:pt>
    <dgm:pt modelId="{434ABADC-97F5-A547-823D-7594A86D79D3}" type="pres">
      <dgm:prSet presAssocID="{E9682B4F-0217-4B50-923E-C104AA24290F}" presName="bkgdShape" presStyleLbl="node1" presStyleIdx="2" presStyleCnt="5" custLinFactNeighborX="182"/>
      <dgm:spPr>
        <a:prstGeom prst="rect">
          <a:avLst/>
        </a:prstGeom>
      </dgm:spPr>
    </dgm:pt>
    <dgm:pt modelId="{BC636E4B-34B9-8543-A308-00E0D1B0D2F9}" type="pres">
      <dgm:prSet presAssocID="{E9682B4F-0217-4B50-923E-C104AA24290F}" presName="nodeTx" presStyleLbl="node1" presStyleIdx="2" presStyleCnt="5">
        <dgm:presLayoutVars>
          <dgm:bulletEnabled val="1"/>
        </dgm:presLayoutVars>
      </dgm:prSet>
      <dgm:spPr/>
    </dgm:pt>
    <dgm:pt modelId="{073A77BB-E8BD-4B4C-BFA2-7B530A2B3199}" type="pres">
      <dgm:prSet presAssocID="{E9682B4F-0217-4B50-923E-C104AA24290F}" presName="invisiNode" presStyleLbl="node1" presStyleIdx="2" presStyleCnt="5"/>
      <dgm:spPr/>
    </dgm:pt>
    <dgm:pt modelId="{CC076D56-4BB0-7246-9039-788AB439DAF0}" type="pres">
      <dgm:prSet presAssocID="{E9682B4F-0217-4B50-923E-C104AA24290F}" presName="imagNode" presStyleLbl="fgImgPlace1" presStyleIdx="2" presStyleCnt="5" custScaleX="63106" custScaleY="63106"/>
      <dgm:spPr>
        <a:solidFill>
          <a:schemeClr val="accent1">
            <a:lumMod val="60000"/>
            <a:lumOff val="40000"/>
          </a:schemeClr>
        </a:solidFill>
        <a:ln>
          <a:noFill/>
        </a:ln>
      </dgm:spPr>
    </dgm:pt>
    <dgm:pt modelId="{9BFD88E3-0F90-7143-8807-6B030CF54283}" type="pres">
      <dgm:prSet presAssocID="{B8632E42-D7EB-4C31-877E-6F1B2801851A}" presName="sibTrans" presStyleLbl="sibTrans2D1" presStyleIdx="0" presStyleCnt="0"/>
      <dgm:spPr/>
    </dgm:pt>
    <dgm:pt modelId="{900296CF-6A25-E746-A345-792DBE36F92C}" type="pres">
      <dgm:prSet presAssocID="{4F85505A-81B6-4FDA-A144-900B71DAD946}" presName="compNode" presStyleCnt="0"/>
      <dgm:spPr/>
    </dgm:pt>
    <dgm:pt modelId="{028C9BA8-C3B3-F947-915F-EE2FD2FCA9A5}" type="pres">
      <dgm:prSet presAssocID="{4F85505A-81B6-4FDA-A144-900B71DAD946}" presName="bkgdShape" presStyleLbl="node1" presStyleIdx="3" presStyleCnt="5" custLinFactNeighborX="0"/>
      <dgm:spPr>
        <a:prstGeom prst="rect">
          <a:avLst/>
        </a:prstGeom>
      </dgm:spPr>
    </dgm:pt>
    <dgm:pt modelId="{9312E8E2-BBD1-104A-9F74-B0103AF69816}" type="pres">
      <dgm:prSet presAssocID="{4F85505A-81B6-4FDA-A144-900B71DAD946}" presName="nodeTx" presStyleLbl="node1" presStyleIdx="3" presStyleCnt="5">
        <dgm:presLayoutVars>
          <dgm:bulletEnabled val="1"/>
        </dgm:presLayoutVars>
      </dgm:prSet>
      <dgm:spPr/>
    </dgm:pt>
    <dgm:pt modelId="{A0D6F489-540A-D44E-B596-6A182486B777}" type="pres">
      <dgm:prSet presAssocID="{4F85505A-81B6-4FDA-A144-900B71DAD946}" presName="invisiNode" presStyleLbl="node1" presStyleIdx="3" presStyleCnt="5"/>
      <dgm:spPr/>
    </dgm:pt>
    <dgm:pt modelId="{FDF2BC93-305C-D94B-A6C2-ED9CE7F40C2F}" type="pres">
      <dgm:prSet presAssocID="{4F85505A-81B6-4FDA-A144-900B71DAD946}" presName="imagNode" presStyleLbl="fgImgPlace1" presStyleIdx="3" presStyleCnt="5" custScaleX="63106" custScaleY="63106"/>
      <dgm:spPr>
        <a:solidFill>
          <a:schemeClr val="accent1">
            <a:lumMod val="60000"/>
            <a:lumOff val="40000"/>
          </a:schemeClr>
        </a:solidFill>
        <a:ln>
          <a:noFill/>
        </a:ln>
      </dgm:spPr>
    </dgm:pt>
    <dgm:pt modelId="{849C45A5-41B7-C14C-8FCB-1F684E015BD4}" type="pres">
      <dgm:prSet presAssocID="{68F74A88-49DC-44B1-BC0D-220A7B97601C}" presName="sibTrans" presStyleLbl="sibTrans2D1" presStyleIdx="0" presStyleCnt="0"/>
      <dgm:spPr/>
    </dgm:pt>
    <dgm:pt modelId="{CFB52331-3A90-8741-B893-154B21972CAC}" type="pres">
      <dgm:prSet presAssocID="{A2322D3A-7AC2-4C5C-9D7E-EAB2313D47D4}" presName="compNode" presStyleCnt="0"/>
      <dgm:spPr/>
    </dgm:pt>
    <dgm:pt modelId="{73C20AF0-FA1E-3C4A-AD07-551A27BE2B92}" type="pres">
      <dgm:prSet presAssocID="{A2322D3A-7AC2-4C5C-9D7E-EAB2313D47D4}" presName="bkgdShape" presStyleLbl="node1" presStyleIdx="4" presStyleCnt="5" custLinFactNeighborX="757"/>
      <dgm:spPr>
        <a:prstGeom prst="rect">
          <a:avLst/>
        </a:prstGeom>
      </dgm:spPr>
    </dgm:pt>
    <dgm:pt modelId="{AF3E8B43-0466-2941-94BF-5E057B356E82}" type="pres">
      <dgm:prSet presAssocID="{A2322D3A-7AC2-4C5C-9D7E-EAB2313D47D4}" presName="nodeTx" presStyleLbl="node1" presStyleIdx="4" presStyleCnt="5">
        <dgm:presLayoutVars>
          <dgm:bulletEnabled val="1"/>
        </dgm:presLayoutVars>
      </dgm:prSet>
      <dgm:spPr/>
    </dgm:pt>
    <dgm:pt modelId="{D1AAA287-E1AF-9946-AA96-77AD6193B1DD}" type="pres">
      <dgm:prSet presAssocID="{A2322D3A-7AC2-4C5C-9D7E-EAB2313D47D4}" presName="invisiNode" presStyleLbl="node1" presStyleIdx="4" presStyleCnt="5"/>
      <dgm:spPr/>
    </dgm:pt>
    <dgm:pt modelId="{916140F0-4F43-9F45-8310-FCCA12DDE514}" type="pres">
      <dgm:prSet presAssocID="{A2322D3A-7AC2-4C5C-9D7E-EAB2313D47D4}" presName="imagNode" presStyleLbl="fgImgPlace1" presStyleIdx="4" presStyleCnt="5" custScaleX="63106" custScaleY="63106"/>
      <dgm:spPr>
        <a:solidFill>
          <a:schemeClr val="accent1">
            <a:lumMod val="60000"/>
            <a:lumOff val="40000"/>
          </a:schemeClr>
        </a:solidFill>
        <a:ln>
          <a:noFill/>
        </a:ln>
      </dgm:spPr>
    </dgm:pt>
  </dgm:ptLst>
  <dgm:cxnLst>
    <dgm:cxn modelId="{F28D7702-2FC3-49BD-BB13-C989E5EE622A}" srcId="{0DD8915E-DC14-41D6-9BB5-F49E1C265163}" destId="{B1AFA1AF-0FF8-45B3-A6D0-0E255A2F637D}" srcOrd="1" destOrd="0" parTransId="{10C68AF5-481C-45AA-A216-8BBBB04515B9}" sibTransId="{88649F7A-400B-4056-965D-C9AC0B3AD942}"/>
    <dgm:cxn modelId="{A0077D09-C12C-46D0-8DF7-194B6911362A}" srcId="{0DD8915E-DC14-41D6-9BB5-F49E1C265163}" destId="{73D947E0-108F-4D20-A71E-3CF329F97212}" srcOrd="0" destOrd="0" parTransId="{9D249532-A24D-4D8F-848A-9F42F2E486C9}" sibTransId="{AE813459-65AB-4FA9-B717-330DDA6DFA4E}"/>
    <dgm:cxn modelId="{8994D20D-699B-6A45-8026-8CCE203E1BB5}" type="presOf" srcId="{73D947E0-108F-4D20-A71E-3CF329F97212}" destId="{7DA281F5-0265-2048-A63A-727E19796F79}" srcOrd="1" destOrd="0" presId="urn:microsoft.com/office/officeart/2005/8/layout/hList7"/>
    <dgm:cxn modelId="{F280AB1F-2993-9D47-BFDD-242B41F1F2AC}" type="presOf" srcId="{0EC0C300-11E4-45CF-8418-973585107209}" destId="{434ABADC-97F5-A547-823D-7594A86D79D3}" srcOrd="0" destOrd="1" presId="urn:microsoft.com/office/officeart/2005/8/layout/hList7"/>
    <dgm:cxn modelId="{E5D9CC1F-E58D-2F49-A249-EA553AC96459}" type="presOf" srcId="{50418D2B-9486-42DE-AFDD-1D31420040FF}" destId="{4DFF6703-D32F-9E47-96B8-A304C47CCB78}" srcOrd="0" destOrd="1" presId="urn:microsoft.com/office/officeart/2005/8/layout/hList7"/>
    <dgm:cxn modelId="{5A5BA622-5DEB-48B9-88D9-C1DE36C711E5}" srcId="{B1AFA1AF-0FF8-45B3-A6D0-0E255A2F637D}" destId="{50418D2B-9486-42DE-AFDD-1D31420040FF}" srcOrd="0" destOrd="0" parTransId="{D5A17F6B-93F5-442B-938A-0F38C281BE88}" sibTransId="{1D87A0A5-8024-4710-846B-D5BFAC785107}"/>
    <dgm:cxn modelId="{029E4233-DBFE-C64A-B874-B5F720CDE974}" type="presOf" srcId="{FEB4A941-E9FA-4A86-A673-85FF34B35F20}" destId="{9312E8E2-BBD1-104A-9F74-B0103AF69816}" srcOrd="1" destOrd="1" presId="urn:microsoft.com/office/officeart/2005/8/layout/hList7"/>
    <dgm:cxn modelId="{711E093C-AD42-45A4-8D40-A2D39702062E}" srcId="{A2322D3A-7AC2-4C5C-9D7E-EAB2313D47D4}" destId="{8FE81FEC-2664-411F-AEB3-065F29F52751}" srcOrd="0" destOrd="0" parTransId="{BCBC007E-0269-421B-9C41-DE26D5C3A822}" sibTransId="{80230EB7-7230-4881-A631-309C07417378}"/>
    <dgm:cxn modelId="{F4196061-8F22-F64C-80CC-9FC99308DC40}" type="presOf" srcId="{A2322D3A-7AC2-4C5C-9D7E-EAB2313D47D4}" destId="{AF3E8B43-0466-2941-94BF-5E057B356E82}" srcOrd="1" destOrd="0" presId="urn:microsoft.com/office/officeart/2005/8/layout/hList7"/>
    <dgm:cxn modelId="{71549A62-CAF4-BE45-851A-4CCE70CE64C3}" type="presOf" srcId="{4F85505A-81B6-4FDA-A144-900B71DAD946}" destId="{028C9BA8-C3B3-F947-915F-EE2FD2FCA9A5}" srcOrd="0" destOrd="0" presId="urn:microsoft.com/office/officeart/2005/8/layout/hList7"/>
    <dgm:cxn modelId="{5368DE64-FD22-024A-86AC-2607350C890A}" type="presOf" srcId="{AE813459-65AB-4FA9-B717-330DDA6DFA4E}" destId="{DF3C77F5-32F3-5845-BEE2-529229516397}" srcOrd="0" destOrd="0" presId="urn:microsoft.com/office/officeart/2005/8/layout/hList7"/>
    <dgm:cxn modelId="{0CDD0345-B9D9-564F-9C2A-594661BD7D44}" type="presOf" srcId="{73D947E0-108F-4D20-A71E-3CF329F97212}" destId="{8F8B275D-8553-0846-A316-484B7B291C97}" srcOrd="0" destOrd="0" presId="urn:microsoft.com/office/officeart/2005/8/layout/hList7"/>
    <dgm:cxn modelId="{80DC2967-0B8E-9442-A9E2-4F58C113FDCA}" type="presOf" srcId="{B1AFA1AF-0FF8-45B3-A6D0-0E255A2F637D}" destId="{4DFF6703-D32F-9E47-96B8-A304C47CCB78}" srcOrd="0" destOrd="0" presId="urn:microsoft.com/office/officeart/2005/8/layout/hList7"/>
    <dgm:cxn modelId="{FFD46F48-1601-3B48-AC95-844EF8053475}" type="presOf" srcId="{8FE81FEC-2664-411F-AEB3-065F29F52751}" destId="{73C20AF0-FA1E-3C4A-AD07-551A27BE2B92}" srcOrd="0" destOrd="1" presId="urn:microsoft.com/office/officeart/2005/8/layout/hList7"/>
    <dgm:cxn modelId="{FF82E56C-0E90-E648-A4FD-33776C71CA80}" type="presOf" srcId="{8FE81FEC-2664-411F-AEB3-065F29F52751}" destId="{AF3E8B43-0466-2941-94BF-5E057B356E82}" srcOrd="1" destOrd="1" presId="urn:microsoft.com/office/officeart/2005/8/layout/hList7"/>
    <dgm:cxn modelId="{F942F56C-9025-4AA1-9B36-C5AE0A93B0F5}" srcId="{4F85505A-81B6-4FDA-A144-900B71DAD946}" destId="{FEB4A941-E9FA-4A86-A673-85FF34B35F20}" srcOrd="0" destOrd="0" parTransId="{39522508-BC4E-4DD5-A744-AFEFFE36DB74}" sibTransId="{97624CC8-6315-4683-B26C-C30D552DA5A6}"/>
    <dgm:cxn modelId="{51563A4F-C0EB-47D6-B5BC-47A4E599AD4B}" srcId="{E9682B4F-0217-4B50-923E-C104AA24290F}" destId="{0EC0C300-11E4-45CF-8418-973585107209}" srcOrd="0" destOrd="0" parTransId="{1E4DD98E-100E-46B7-B24A-408BBF69E9FA}" sibTransId="{90FAB5D1-62B3-4FF6-A07D-EE607F529C32}"/>
    <dgm:cxn modelId="{D7846C52-051C-7E4A-8666-A7FC857AC117}" type="presOf" srcId="{4F85505A-81B6-4FDA-A144-900B71DAD946}" destId="{9312E8E2-BBD1-104A-9F74-B0103AF69816}" srcOrd="1" destOrd="0" presId="urn:microsoft.com/office/officeart/2005/8/layout/hList7"/>
    <dgm:cxn modelId="{2D633B56-E147-4EFC-B9EE-6C0413F329B0}" srcId="{0DD8915E-DC14-41D6-9BB5-F49E1C265163}" destId="{4F85505A-81B6-4FDA-A144-900B71DAD946}" srcOrd="3" destOrd="0" parTransId="{D9A96E25-7BBE-4DDD-8DDE-B4970D4340A8}" sibTransId="{68F74A88-49DC-44B1-BC0D-220A7B97601C}"/>
    <dgm:cxn modelId="{28690183-A8F8-5D4A-A0A0-F1EAC1F67584}" type="presOf" srcId="{E9682B4F-0217-4B50-923E-C104AA24290F}" destId="{BC636E4B-34B9-8543-A308-00E0D1B0D2F9}" srcOrd="1" destOrd="0" presId="urn:microsoft.com/office/officeart/2005/8/layout/hList7"/>
    <dgm:cxn modelId="{982C4584-ADB4-6A42-88C0-8DDE5CF3D3B6}" type="presOf" srcId="{FEB4A941-E9FA-4A86-A673-85FF34B35F20}" destId="{028C9BA8-C3B3-F947-915F-EE2FD2FCA9A5}" srcOrd="0" destOrd="1" presId="urn:microsoft.com/office/officeart/2005/8/layout/hList7"/>
    <dgm:cxn modelId="{C6485397-44AD-F347-A313-AE5F356648F1}" type="presOf" srcId="{50418D2B-9486-42DE-AFDD-1D31420040FF}" destId="{BA2077AD-A827-784F-87A6-E8E29A836D84}" srcOrd="1" destOrd="1" presId="urn:microsoft.com/office/officeart/2005/8/layout/hList7"/>
    <dgm:cxn modelId="{781B6FA0-0F00-0D41-8C2E-EA6A255C6967}" type="presOf" srcId="{0DD8915E-DC14-41D6-9BB5-F49E1C265163}" destId="{A34AE8AA-FDF7-FA40-BADC-6B62C2B1DE88}" srcOrd="0" destOrd="0" presId="urn:microsoft.com/office/officeart/2005/8/layout/hList7"/>
    <dgm:cxn modelId="{4AE39AA3-98A5-FD4F-B305-423319AE4156}" type="presOf" srcId="{0EC0C300-11E4-45CF-8418-973585107209}" destId="{BC636E4B-34B9-8543-A308-00E0D1B0D2F9}" srcOrd="1" destOrd="1" presId="urn:microsoft.com/office/officeart/2005/8/layout/hList7"/>
    <dgm:cxn modelId="{956B0EA6-B0CC-A04C-AAC4-2F46E14A46D0}" type="presOf" srcId="{E9682B4F-0217-4B50-923E-C104AA24290F}" destId="{434ABADC-97F5-A547-823D-7594A86D79D3}" srcOrd="0" destOrd="0" presId="urn:microsoft.com/office/officeart/2005/8/layout/hList7"/>
    <dgm:cxn modelId="{C85286A9-EA95-7947-BBAE-BB43E3CA7A09}" type="presOf" srcId="{30A490C8-22B4-4D68-875C-0F0DE2FF864D}" destId="{8F8B275D-8553-0846-A316-484B7B291C97}" srcOrd="0" destOrd="1" presId="urn:microsoft.com/office/officeart/2005/8/layout/hList7"/>
    <dgm:cxn modelId="{161425B1-9CC1-5A46-A6FE-66DDFF22F4E9}" type="presOf" srcId="{B1AFA1AF-0FF8-45B3-A6D0-0E255A2F637D}" destId="{BA2077AD-A827-784F-87A6-E8E29A836D84}" srcOrd="1" destOrd="0" presId="urn:microsoft.com/office/officeart/2005/8/layout/hList7"/>
    <dgm:cxn modelId="{E65110B9-3148-A843-8CC8-BF37AE44F247}" type="presOf" srcId="{A2322D3A-7AC2-4C5C-9D7E-EAB2313D47D4}" destId="{73C20AF0-FA1E-3C4A-AD07-551A27BE2B92}" srcOrd="0" destOrd="0" presId="urn:microsoft.com/office/officeart/2005/8/layout/hList7"/>
    <dgm:cxn modelId="{6C23D0C9-74B2-4C8B-AB2F-A03B3B0EBE56}" srcId="{0DD8915E-DC14-41D6-9BB5-F49E1C265163}" destId="{E9682B4F-0217-4B50-923E-C104AA24290F}" srcOrd="2" destOrd="0" parTransId="{E0F6C4AF-9BBB-4698-91D7-F9AE3EACBD5D}" sibTransId="{B8632E42-D7EB-4C31-877E-6F1B2801851A}"/>
    <dgm:cxn modelId="{381FE1CC-8184-4745-8EB3-6DE11655998D}" srcId="{73D947E0-108F-4D20-A71E-3CF329F97212}" destId="{30A490C8-22B4-4D68-875C-0F0DE2FF864D}" srcOrd="0" destOrd="0" parTransId="{035C64B0-4F0C-4FD1-BD23-B1D4C9887CBE}" sibTransId="{45495DA8-8707-41E3-A12B-FA5766269C44}"/>
    <dgm:cxn modelId="{179FAFCF-F878-464E-A8A6-1185EFA0E380}" srcId="{0DD8915E-DC14-41D6-9BB5-F49E1C265163}" destId="{A2322D3A-7AC2-4C5C-9D7E-EAB2313D47D4}" srcOrd="4" destOrd="0" parTransId="{4A8C15D4-B36F-4764-B4FF-F2AF790D3E17}" sibTransId="{84DE1C3A-3FC7-4DB3-88ED-33F65A71557A}"/>
    <dgm:cxn modelId="{FA1B16D5-5FB5-2047-9831-030AE6F3EAE9}" type="presOf" srcId="{30A490C8-22B4-4D68-875C-0F0DE2FF864D}" destId="{7DA281F5-0265-2048-A63A-727E19796F79}" srcOrd="1" destOrd="1" presId="urn:microsoft.com/office/officeart/2005/8/layout/hList7"/>
    <dgm:cxn modelId="{F1B56DD8-8FEA-344A-B6E7-D10401E3F2E3}" type="presOf" srcId="{B8632E42-D7EB-4C31-877E-6F1B2801851A}" destId="{9BFD88E3-0F90-7143-8807-6B030CF54283}" srcOrd="0" destOrd="0" presId="urn:microsoft.com/office/officeart/2005/8/layout/hList7"/>
    <dgm:cxn modelId="{7B012CF3-9916-9C42-A389-6EC30575190C}" type="presOf" srcId="{88649F7A-400B-4056-965D-C9AC0B3AD942}" destId="{56C7F139-002F-DF46-BB7F-23A563E7CE98}" srcOrd="0" destOrd="0" presId="urn:microsoft.com/office/officeart/2005/8/layout/hList7"/>
    <dgm:cxn modelId="{AB9B77F3-E113-9F42-AD26-5199BE35195A}" type="presOf" srcId="{68F74A88-49DC-44B1-BC0D-220A7B97601C}" destId="{849C45A5-41B7-C14C-8FCB-1F684E015BD4}" srcOrd="0" destOrd="0" presId="urn:microsoft.com/office/officeart/2005/8/layout/hList7"/>
    <dgm:cxn modelId="{E225472C-E3EE-2149-B941-7817CA44471E}" type="presParOf" srcId="{A34AE8AA-FDF7-FA40-BADC-6B62C2B1DE88}" destId="{2107607C-A87A-3347-81F6-106C527DBD58}" srcOrd="0" destOrd="0" presId="urn:microsoft.com/office/officeart/2005/8/layout/hList7"/>
    <dgm:cxn modelId="{F943B65C-83A1-794F-8716-82D6E9B90BCD}" type="presParOf" srcId="{A34AE8AA-FDF7-FA40-BADC-6B62C2B1DE88}" destId="{0955960D-7F7D-E54C-8843-B1DBEEBFB364}" srcOrd="1" destOrd="0" presId="urn:microsoft.com/office/officeart/2005/8/layout/hList7"/>
    <dgm:cxn modelId="{001D4585-DEB8-A543-8A40-05E8ABC28C57}" type="presParOf" srcId="{0955960D-7F7D-E54C-8843-B1DBEEBFB364}" destId="{81155D12-3CC8-3D49-B0F3-3C84AC48510A}" srcOrd="0" destOrd="0" presId="urn:microsoft.com/office/officeart/2005/8/layout/hList7"/>
    <dgm:cxn modelId="{1580EBFB-09CE-F344-8C03-5CB3CBE5AC98}" type="presParOf" srcId="{81155D12-3CC8-3D49-B0F3-3C84AC48510A}" destId="{8F8B275D-8553-0846-A316-484B7B291C97}" srcOrd="0" destOrd="0" presId="urn:microsoft.com/office/officeart/2005/8/layout/hList7"/>
    <dgm:cxn modelId="{842F04B3-A619-A54C-B547-B6C38B4FB951}" type="presParOf" srcId="{81155D12-3CC8-3D49-B0F3-3C84AC48510A}" destId="{7DA281F5-0265-2048-A63A-727E19796F79}" srcOrd="1" destOrd="0" presId="urn:microsoft.com/office/officeart/2005/8/layout/hList7"/>
    <dgm:cxn modelId="{08E39789-DE12-C44D-B363-AFAA969CE1E8}" type="presParOf" srcId="{81155D12-3CC8-3D49-B0F3-3C84AC48510A}" destId="{79A13FEB-C61A-0346-824D-E0457CC5B4C9}" srcOrd="2" destOrd="0" presId="urn:microsoft.com/office/officeart/2005/8/layout/hList7"/>
    <dgm:cxn modelId="{B88ECEE4-BA18-F649-9EFE-5FE2A1375A58}" type="presParOf" srcId="{81155D12-3CC8-3D49-B0F3-3C84AC48510A}" destId="{A126BA88-D0F9-AF4A-A7BA-0638E32B45F8}" srcOrd="3" destOrd="0" presId="urn:microsoft.com/office/officeart/2005/8/layout/hList7"/>
    <dgm:cxn modelId="{9B673E09-6E30-B544-9BA9-85CCFB26FC2F}" type="presParOf" srcId="{0955960D-7F7D-E54C-8843-B1DBEEBFB364}" destId="{DF3C77F5-32F3-5845-BEE2-529229516397}" srcOrd="1" destOrd="0" presId="urn:microsoft.com/office/officeart/2005/8/layout/hList7"/>
    <dgm:cxn modelId="{196FFE95-C277-344C-94D6-9114A085054E}" type="presParOf" srcId="{0955960D-7F7D-E54C-8843-B1DBEEBFB364}" destId="{16FC6348-B601-E348-A50F-7576C3DDD207}" srcOrd="2" destOrd="0" presId="urn:microsoft.com/office/officeart/2005/8/layout/hList7"/>
    <dgm:cxn modelId="{2BE2AAA5-6ADF-8C4D-955F-3EB733D7C5EB}" type="presParOf" srcId="{16FC6348-B601-E348-A50F-7576C3DDD207}" destId="{4DFF6703-D32F-9E47-96B8-A304C47CCB78}" srcOrd="0" destOrd="0" presId="urn:microsoft.com/office/officeart/2005/8/layout/hList7"/>
    <dgm:cxn modelId="{17073BDD-1BB2-3E40-B5F3-DB2DD27B70C8}" type="presParOf" srcId="{16FC6348-B601-E348-A50F-7576C3DDD207}" destId="{BA2077AD-A827-784F-87A6-E8E29A836D84}" srcOrd="1" destOrd="0" presId="urn:microsoft.com/office/officeart/2005/8/layout/hList7"/>
    <dgm:cxn modelId="{6756D7D8-C48B-024A-9259-CD45C2E2D6F3}" type="presParOf" srcId="{16FC6348-B601-E348-A50F-7576C3DDD207}" destId="{47276A48-75DE-FE4F-B4C6-8B77CF2957C3}" srcOrd="2" destOrd="0" presId="urn:microsoft.com/office/officeart/2005/8/layout/hList7"/>
    <dgm:cxn modelId="{68916BF1-7696-DF4C-AE9A-90DA1528D867}" type="presParOf" srcId="{16FC6348-B601-E348-A50F-7576C3DDD207}" destId="{EFEB790C-BD5C-F54D-9993-F81422A8AD8E}" srcOrd="3" destOrd="0" presId="urn:microsoft.com/office/officeart/2005/8/layout/hList7"/>
    <dgm:cxn modelId="{68673533-5457-724A-BD79-21053E0C5583}" type="presParOf" srcId="{0955960D-7F7D-E54C-8843-B1DBEEBFB364}" destId="{56C7F139-002F-DF46-BB7F-23A563E7CE98}" srcOrd="3" destOrd="0" presId="urn:microsoft.com/office/officeart/2005/8/layout/hList7"/>
    <dgm:cxn modelId="{EDA12534-DD6F-3D46-A33C-D2D3C096E217}" type="presParOf" srcId="{0955960D-7F7D-E54C-8843-B1DBEEBFB364}" destId="{91E3D51E-7AB8-6349-A1D0-02F993052AB3}" srcOrd="4" destOrd="0" presId="urn:microsoft.com/office/officeart/2005/8/layout/hList7"/>
    <dgm:cxn modelId="{98E12192-EF84-5E4E-8F7C-7D4B0E3B0CFB}" type="presParOf" srcId="{91E3D51E-7AB8-6349-A1D0-02F993052AB3}" destId="{434ABADC-97F5-A547-823D-7594A86D79D3}" srcOrd="0" destOrd="0" presId="urn:microsoft.com/office/officeart/2005/8/layout/hList7"/>
    <dgm:cxn modelId="{35A4D817-35C8-574E-BAE7-28EAD8E80E9E}" type="presParOf" srcId="{91E3D51E-7AB8-6349-A1D0-02F993052AB3}" destId="{BC636E4B-34B9-8543-A308-00E0D1B0D2F9}" srcOrd="1" destOrd="0" presId="urn:microsoft.com/office/officeart/2005/8/layout/hList7"/>
    <dgm:cxn modelId="{3F7650F7-8ADF-1647-ABCA-EDB62D6E6F07}" type="presParOf" srcId="{91E3D51E-7AB8-6349-A1D0-02F993052AB3}" destId="{073A77BB-E8BD-4B4C-BFA2-7B530A2B3199}" srcOrd="2" destOrd="0" presId="urn:microsoft.com/office/officeart/2005/8/layout/hList7"/>
    <dgm:cxn modelId="{A4C178E9-5B35-8046-AEA4-07EA064D48EC}" type="presParOf" srcId="{91E3D51E-7AB8-6349-A1D0-02F993052AB3}" destId="{CC076D56-4BB0-7246-9039-788AB439DAF0}" srcOrd="3" destOrd="0" presId="urn:microsoft.com/office/officeart/2005/8/layout/hList7"/>
    <dgm:cxn modelId="{23300555-E195-7745-8EAA-13C1C3D64096}" type="presParOf" srcId="{0955960D-7F7D-E54C-8843-B1DBEEBFB364}" destId="{9BFD88E3-0F90-7143-8807-6B030CF54283}" srcOrd="5" destOrd="0" presId="urn:microsoft.com/office/officeart/2005/8/layout/hList7"/>
    <dgm:cxn modelId="{67E0177E-2C5D-D84A-B206-DF756AC265E2}" type="presParOf" srcId="{0955960D-7F7D-E54C-8843-B1DBEEBFB364}" destId="{900296CF-6A25-E746-A345-792DBE36F92C}" srcOrd="6" destOrd="0" presId="urn:microsoft.com/office/officeart/2005/8/layout/hList7"/>
    <dgm:cxn modelId="{17F234B6-5CB2-694A-AE40-2EC7B6989025}" type="presParOf" srcId="{900296CF-6A25-E746-A345-792DBE36F92C}" destId="{028C9BA8-C3B3-F947-915F-EE2FD2FCA9A5}" srcOrd="0" destOrd="0" presId="urn:microsoft.com/office/officeart/2005/8/layout/hList7"/>
    <dgm:cxn modelId="{A078F003-3C00-6845-9EBD-2DC195EA7E87}" type="presParOf" srcId="{900296CF-6A25-E746-A345-792DBE36F92C}" destId="{9312E8E2-BBD1-104A-9F74-B0103AF69816}" srcOrd="1" destOrd="0" presId="urn:microsoft.com/office/officeart/2005/8/layout/hList7"/>
    <dgm:cxn modelId="{3E327DED-A1BA-5F40-88C6-420128E7987E}" type="presParOf" srcId="{900296CF-6A25-E746-A345-792DBE36F92C}" destId="{A0D6F489-540A-D44E-B596-6A182486B777}" srcOrd="2" destOrd="0" presId="urn:microsoft.com/office/officeart/2005/8/layout/hList7"/>
    <dgm:cxn modelId="{E331C05D-ABEF-784B-867C-9DAD3D7B0BF6}" type="presParOf" srcId="{900296CF-6A25-E746-A345-792DBE36F92C}" destId="{FDF2BC93-305C-D94B-A6C2-ED9CE7F40C2F}" srcOrd="3" destOrd="0" presId="urn:microsoft.com/office/officeart/2005/8/layout/hList7"/>
    <dgm:cxn modelId="{484D29F2-E93B-0044-AD3C-1B7FAE119D86}" type="presParOf" srcId="{0955960D-7F7D-E54C-8843-B1DBEEBFB364}" destId="{849C45A5-41B7-C14C-8FCB-1F684E015BD4}" srcOrd="7" destOrd="0" presId="urn:microsoft.com/office/officeart/2005/8/layout/hList7"/>
    <dgm:cxn modelId="{4D63AED0-BB7F-5648-A588-8D3CD77EDA47}" type="presParOf" srcId="{0955960D-7F7D-E54C-8843-B1DBEEBFB364}" destId="{CFB52331-3A90-8741-B893-154B21972CAC}" srcOrd="8" destOrd="0" presId="urn:microsoft.com/office/officeart/2005/8/layout/hList7"/>
    <dgm:cxn modelId="{3916CD4F-7FBF-D443-9D5A-2C269D38B5A1}" type="presParOf" srcId="{CFB52331-3A90-8741-B893-154B21972CAC}" destId="{73C20AF0-FA1E-3C4A-AD07-551A27BE2B92}" srcOrd="0" destOrd="0" presId="urn:microsoft.com/office/officeart/2005/8/layout/hList7"/>
    <dgm:cxn modelId="{793DE385-E18B-AB41-A417-ABB42E569007}" type="presParOf" srcId="{CFB52331-3A90-8741-B893-154B21972CAC}" destId="{AF3E8B43-0466-2941-94BF-5E057B356E82}" srcOrd="1" destOrd="0" presId="urn:microsoft.com/office/officeart/2005/8/layout/hList7"/>
    <dgm:cxn modelId="{C7FDE2A3-85A4-B144-B32C-7C9903F03EC5}" type="presParOf" srcId="{CFB52331-3A90-8741-B893-154B21972CAC}" destId="{D1AAA287-E1AF-9946-AA96-77AD6193B1DD}" srcOrd="2" destOrd="0" presId="urn:microsoft.com/office/officeart/2005/8/layout/hList7"/>
    <dgm:cxn modelId="{2241BB10-0DBA-6B41-9DA1-14E15CF8B34C}" type="presParOf" srcId="{CFB52331-3A90-8741-B893-154B21972CAC}" destId="{916140F0-4F43-9F45-8310-FCCA12DDE514}" srcOrd="3" destOrd="0" presId="urn:microsoft.com/office/officeart/2005/8/layout/hList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8B275D-8553-0846-A316-484B7B291C97}">
      <dsp:nvSpPr>
        <dsp:cNvPr id="0" name=""/>
        <dsp:cNvSpPr/>
      </dsp:nvSpPr>
      <dsp:spPr>
        <a:xfrm>
          <a:off x="0" y="0"/>
          <a:ext cx="1892456" cy="3940870"/>
        </a:xfrm>
        <a:prstGeom prst="rect">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1">
          <a:noAutofit/>
        </a:bodyPr>
        <a:lstStyle/>
        <a:p>
          <a:pPr marL="0" lvl="0" indent="0" algn="ctr" defTabSz="889000" rtl="0">
            <a:lnSpc>
              <a:spcPct val="90000"/>
            </a:lnSpc>
            <a:spcBef>
              <a:spcPct val="0"/>
            </a:spcBef>
            <a:spcAft>
              <a:spcPct val="35000"/>
            </a:spcAft>
            <a:buNone/>
          </a:pPr>
          <a:r>
            <a:rPr lang="en-US" sz="2000" b="1" i="1" kern="1200" dirty="0">
              <a:latin typeface="Tenorite" pitchFamily="2" charset="0"/>
            </a:rPr>
            <a:t>DATA</a:t>
          </a:r>
        </a:p>
        <a:p>
          <a:pPr marL="0" lvl="0" indent="0" algn="ctr" defTabSz="889000">
            <a:lnSpc>
              <a:spcPct val="90000"/>
            </a:lnSpc>
            <a:spcBef>
              <a:spcPct val="0"/>
            </a:spcBef>
            <a:spcAft>
              <a:spcPct val="35000"/>
            </a:spcAft>
            <a:buNone/>
          </a:pPr>
          <a:r>
            <a:rPr lang="en-US" sz="2000" b="1" i="1" kern="1200" dirty="0">
              <a:latin typeface="Tenorite" pitchFamily="2" charset="0"/>
            </a:rPr>
            <a:t>PREPARATION</a:t>
          </a:r>
          <a:endParaRPr lang="en-US" sz="2000" i="1" kern="1200" dirty="0">
            <a:latin typeface="Tenorite" pitchFamily="2" charset="0"/>
          </a:endParaRPr>
        </a:p>
        <a:p>
          <a:pPr marL="0" lvl="1" indent="-114300" algn="ctr" defTabSz="622300">
            <a:lnSpc>
              <a:spcPct val="90000"/>
            </a:lnSpc>
            <a:spcBef>
              <a:spcPct val="0"/>
            </a:spcBef>
            <a:spcAft>
              <a:spcPct val="15000"/>
            </a:spcAft>
            <a:buNone/>
          </a:pPr>
          <a:r>
            <a:rPr lang="en-US" sz="1400" i="1" kern="1200" dirty="0">
              <a:latin typeface="Tenorite" pitchFamily="2" charset="0"/>
            </a:rPr>
            <a:t>Collecting, Cleaning and Data Annotation</a:t>
          </a:r>
        </a:p>
      </dsp:txBody>
      <dsp:txXfrm>
        <a:off x="0" y="1576348"/>
        <a:ext cx="1892456" cy="1576348"/>
      </dsp:txXfrm>
    </dsp:sp>
    <dsp:sp modelId="{A126BA88-D0F9-AF4A-A7BA-0638E32B45F8}">
      <dsp:nvSpPr>
        <dsp:cNvPr id="0" name=""/>
        <dsp:cNvSpPr/>
      </dsp:nvSpPr>
      <dsp:spPr>
        <a:xfrm>
          <a:off x="532154" y="478533"/>
          <a:ext cx="828146" cy="828146"/>
        </a:xfrm>
        <a:prstGeom prst="ellipse">
          <a:avLst/>
        </a:prstGeom>
        <a:solidFill>
          <a:schemeClr val="accent1">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4DFF6703-D32F-9E47-96B8-A304C47CCB78}">
      <dsp:nvSpPr>
        <dsp:cNvPr id="0" name=""/>
        <dsp:cNvSpPr/>
      </dsp:nvSpPr>
      <dsp:spPr>
        <a:xfrm>
          <a:off x="1946788" y="0"/>
          <a:ext cx="1892456" cy="3940870"/>
        </a:xfrm>
        <a:prstGeom prst="rect">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1">
          <a:noAutofit/>
        </a:bodyPr>
        <a:lstStyle/>
        <a:p>
          <a:pPr marL="0" lvl="0" indent="0" algn="ctr" defTabSz="889000">
            <a:lnSpc>
              <a:spcPct val="90000"/>
            </a:lnSpc>
            <a:spcBef>
              <a:spcPct val="0"/>
            </a:spcBef>
            <a:spcAft>
              <a:spcPct val="35000"/>
            </a:spcAft>
            <a:buNone/>
          </a:pPr>
          <a:r>
            <a:rPr lang="en-US" sz="2000" b="1" i="1" kern="1200" dirty="0">
              <a:latin typeface="Tenorite" pitchFamily="2" charset="0"/>
            </a:rPr>
            <a:t>PREPROCESSING</a:t>
          </a:r>
          <a:endParaRPr lang="en-US" sz="2000" i="1" kern="1200" dirty="0">
            <a:latin typeface="Tenorite" pitchFamily="2" charset="0"/>
          </a:endParaRPr>
        </a:p>
        <a:p>
          <a:pPr marL="0" lvl="1" indent="-114300" algn="ctr" defTabSz="622300">
            <a:lnSpc>
              <a:spcPct val="90000"/>
            </a:lnSpc>
            <a:spcBef>
              <a:spcPct val="0"/>
            </a:spcBef>
            <a:spcAft>
              <a:spcPct val="15000"/>
            </a:spcAft>
            <a:buNone/>
          </a:pPr>
          <a:r>
            <a:rPr lang="en-US" sz="1400" i="1" kern="1200" dirty="0">
              <a:latin typeface="Tenorite" pitchFamily="2" charset="0"/>
            </a:rPr>
            <a:t>Resizing, data augmentation and Data splitting</a:t>
          </a:r>
        </a:p>
      </dsp:txBody>
      <dsp:txXfrm>
        <a:off x="1946788" y="1576348"/>
        <a:ext cx="1892456" cy="1576348"/>
      </dsp:txXfrm>
    </dsp:sp>
    <dsp:sp modelId="{EFEB790C-BD5C-F54D-9993-F81422A8AD8E}">
      <dsp:nvSpPr>
        <dsp:cNvPr id="0" name=""/>
        <dsp:cNvSpPr/>
      </dsp:nvSpPr>
      <dsp:spPr>
        <a:xfrm>
          <a:off x="2481384" y="478533"/>
          <a:ext cx="828146" cy="828146"/>
        </a:xfrm>
        <a:prstGeom prst="ellipse">
          <a:avLst/>
        </a:prstGeom>
        <a:solidFill>
          <a:schemeClr val="accent1">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434ABADC-97F5-A547-823D-7594A86D79D3}">
      <dsp:nvSpPr>
        <dsp:cNvPr id="0" name=""/>
        <dsp:cNvSpPr/>
      </dsp:nvSpPr>
      <dsp:spPr>
        <a:xfrm>
          <a:off x="3901903" y="0"/>
          <a:ext cx="1892456" cy="3940870"/>
        </a:xfrm>
        <a:prstGeom prst="rect">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1">
          <a:noAutofit/>
        </a:bodyPr>
        <a:lstStyle/>
        <a:p>
          <a:pPr marL="0" lvl="0" indent="0" algn="ctr" defTabSz="889000">
            <a:lnSpc>
              <a:spcPct val="90000"/>
            </a:lnSpc>
            <a:spcBef>
              <a:spcPct val="0"/>
            </a:spcBef>
            <a:spcAft>
              <a:spcPct val="35000"/>
            </a:spcAft>
            <a:buNone/>
          </a:pPr>
          <a:r>
            <a:rPr lang="en-US" sz="2000" b="1" i="1" kern="1200" dirty="0">
              <a:latin typeface="Tenorite" pitchFamily="2" charset="0"/>
            </a:rPr>
            <a:t>TRAINING</a:t>
          </a:r>
          <a:endParaRPr lang="en-US" sz="2000" i="1" kern="1200" dirty="0">
            <a:latin typeface="Tenorite" pitchFamily="2" charset="0"/>
          </a:endParaRPr>
        </a:p>
        <a:p>
          <a:pPr marL="0" lvl="1" indent="-114300" algn="ctr" defTabSz="622300">
            <a:lnSpc>
              <a:spcPct val="90000"/>
            </a:lnSpc>
            <a:spcBef>
              <a:spcPct val="0"/>
            </a:spcBef>
            <a:spcAft>
              <a:spcPct val="15000"/>
            </a:spcAft>
            <a:buNone/>
          </a:pPr>
          <a:r>
            <a:rPr lang="en-US" sz="1400" i="1" kern="1200" dirty="0">
              <a:latin typeface="Tenorite" pitchFamily="2" charset="0"/>
            </a:rPr>
            <a:t>Training data </a:t>
          </a:r>
        </a:p>
      </dsp:txBody>
      <dsp:txXfrm>
        <a:off x="3901903" y="1576348"/>
        <a:ext cx="1892456" cy="1576348"/>
      </dsp:txXfrm>
    </dsp:sp>
    <dsp:sp modelId="{CC076D56-4BB0-7246-9039-788AB439DAF0}">
      <dsp:nvSpPr>
        <dsp:cNvPr id="0" name=""/>
        <dsp:cNvSpPr/>
      </dsp:nvSpPr>
      <dsp:spPr>
        <a:xfrm>
          <a:off x="4430614" y="478533"/>
          <a:ext cx="828146" cy="828146"/>
        </a:xfrm>
        <a:prstGeom prst="ellipse">
          <a:avLst/>
        </a:prstGeom>
        <a:solidFill>
          <a:schemeClr val="accent1">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028C9BA8-C3B3-F947-915F-EE2FD2FCA9A5}">
      <dsp:nvSpPr>
        <dsp:cNvPr id="0" name=""/>
        <dsp:cNvSpPr/>
      </dsp:nvSpPr>
      <dsp:spPr>
        <a:xfrm>
          <a:off x="5847689" y="0"/>
          <a:ext cx="1892456" cy="3940870"/>
        </a:xfrm>
        <a:prstGeom prst="rect">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1">
          <a:noAutofit/>
        </a:bodyPr>
        <a:lstStyle/>
        <a:p>
          <a:pPr marL="0" lvl="0" indent="0" algn="ctr" defTabSz="889000">
            <a:lnSpc>
              <a:spcPct val="90000"/>
            </a:lnSpc>
            <a:spcBef>
              <a:spcPct val="0"/>
            </a:spcBef>
            <a:spcAft>
              <a:spcPct val="35000"/>
            </a:spcAft>
            <a:buNone/>
          </a:pPr>
          <a:r>
            <a:rPr lang="en-US" sz="2000" b="1" i="1" kern="1200" dirty="0">
              <a:latin typeface="Tenorite" pitchFamily="2" charset="0"/>
            </a:rPr>
            <a:t>TESTING AND EVALUATION</a:t>
          </a:r>
          <a:endParaRPr lang="en-US" sz="2000" i="1" kern="1200" dirty="0">
            <a:latin typeface="Tenorite" pitchFamily="2" charset="0"/>
          </a:endParaRPr>
        </a:p>
        <a:p>
          <a:pPr marL="0" lvl="1" indent="-114300" algn="ctr" defTabSz="622300" rtl="0">
            <a:lnSpc>
              <a:spcPct val="90000"/>
            </a:lnSpc>
            <a:spcBef>
              <a:spcPct val="0"/>
            </a:spcBef>
            <a:spcAft>
              <a:spcPct val="15000"/>
            </a:spcAft>
            <a:buNone/>
          </a:pPr>
          <a:r>
            <a:rPr lang="en-US" sz="1400" i="1" kern="1200" dirty="0">
              <a:latin typeface="Tenorite" pitchFamily="2" charset="0"/>
            </a:rPr>
            <a:t>Testing and evaluating the data based on certain parameter</a:t>
          </a:r>
        </a:p>
      </dsp:txBody>
      <dsp:txXfrm>
        <a:off x="5847689" y="1576348"/>
        <a:ext cx="1892456" cy="1576348"/>
      </dsp:txXfrm>
    </dsp:sp>
    <dsp:sp modelId="{FDF2BC93-305C-D94B-A6C2-ED9CE7F40C2F}">
      <dsp:nvSpPr>
        <dsp:cNvPr id="0" name=""/>
        <dsp:cNvSpPr/>
      </dsp:nvSpPr>
      <dsp:spPr>
        <a:xfrm>
          <a:off x="6379844" y="478533"/>
          <a:ext cx="828146" cy="828146"/>
        </a:xfrm>
        <a:prstGeom prst="ellipse">
          <a:avLst/>
        </a:prstGeom>
        <a:solidFill>
          <a:schemeClr val="accent1">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73C20AF0-FA1E-3C4A-AD07-551A27BE2B92}">
      <dsp:nvSpPr>
        <dsp:cNvPr id="0" name=""/>
        <dsp:cNvSpPr/>
      </dsp:nvSpPr>
      <dsp:spPr>
        <a:xfrm>
          <a:off x="7796918" y="0"/>
          <a:ext cx="1892456" cy="3940870"/>
        </a:xfrm>
        <a:prstGeom prst="rect">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1">
          <a:noAutofit/>
        </a:bodyPr>
        <a:lstStyle/>
        <a:p>
          <a:pPr marL="0" lvl="0" indent="0" algn="ctr" defTabSz="889000">
            <a:lnSpc>
              <a:spcPct val="90000"/>
            </a:lnSpc>
            <a:spcBef>
              <a:spcPct val="0"/>
            </a:spcBef>
            <a:spcAft>
              <a:spcPct val="35000"/>
            </a:spcAft>
            <a:buNone/>
          </a:pPr>
          <a:r>
            <a:rPr lang="en-US" sz="2000" b="1" i="1" kern="1200" dirty="0">
              <a:latin typeface="Tenorite" pitchFamily="2" charset="0"/>
            </a:rPr>
            <a:t>DEPLOYMENT</a:t>
          </a:r>
        </a:p>
        <a:p>
          <a:pPr marL="0" lvl="1" indent="-114300" algn="ctr" defTabSz="622300" rtl="0">
            <a:lnSpc>
              <a:spcPct val="90000"/>
            </a:lnSpc>
            <a:spcBef>
              <a:spcPct val="0"/>
            </a:spcBef>
            <a:spcAft>
              <a:spcPct val="15000"/>
            </a:spcAft>
            <a:buNone/>
          </a:pPr>
          <a:r>
            <a:rPr lang="en-US" sz="1400" i="1" kern="1200" dirty="0">
              <a:latin typeface="Tenorite" pitchFamily="2" charset="0"/>
            </a:rPr>
            <a:t>Deploying the model and fire system detection</a:t>
          </a:r>
        </a:p>
      </dsp:txBody>
      <dsp:txXfrm>
        <a:off x="7796918" y="1576348"/>
        <a:ext cx="1892456" cy="1576348"/>
      </dsp:txXfrm>
    </dsp:sp>
    <dsp:sp modelId="{916140F0-4F43-9F45-8310-FCCA12DDE514}">
      <dsp:nvSpPr>
        <dsp:cNvPr id="0" name=""/>
        <dsp:cNvSpPr/>
      </dsp:nvSpPr>
      <dsp:spPr>
        <a:xfrm>
          <a:off x="8329073" y="478533"/>
          <a:ext cx="828146" cy="828146"/>
        </a:xfrm>
        <a:prstGeom prst="ellipse">
          <a:avLst/>
        </a:prstGeom>
        <a:solidFill>
          <a:schemeClr val="accent1">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2107607C-A87A-3347-81F6-106C527DBD58}">
      <dsp:nvSpPr>
        <dsp:cNvPr id="0" name=""/>
        <dsp:cNvSpPr/>
      </dsp:nvSpPr>
      <dsp:spPr>
        <a:xfrm>
          <a:off x="400054" y="3040375"/>
          <a:ext cx="8914225" cy="591130"/>
        </a:xfrm>
        <a:prstGeom prst="leftRightArrow">
          <a:avLst/>
        </a:prstGeom>
        <a:solidFill>
          <a:schemeClr val="accent2">
            <a:tint val="40000"/>
            <a:hueOff val="0"/>
            <a:satOff val="0"/>
            <a:lumOff val="0"/>
            <a:alpha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290.png>
</file>

<file path=ppt/media/image3.jpeg>
</file>

<file path=ppt/media/image30.png>
</file>

<file path=ppt/media/image31.png>
</file>

<file path=ppt/media/image32.png>
</file>

<file path=ppt/media/image33.png>
</file>

<file path=ppt/media/image330.png>
</file>

<file path=ppt/media/image34.png>
</file>

<file path=ppt/media/image340.png>
</file>

<file path=ppt/media/image35.png>
</file>

<file path=ppt/media/image36.png>
</file>

<file path=ppt/media/image360.png>
</file>

<file path=ppt/media/image37.png>
</file>

<file path=ppt/media/image370.png>
</file>

<file path=ppt/media/image38.png>
</file>

<file path=ppt/media/image39.png>
</file>

<file path=ppt/media/image4.png>
</file>

<file path=ppt/media/image40.png>
</file>

<file path=ppt/media/image41.png>
</file>

<file path=ppt/media/image42.jpeg>
</file>

<file path=ppt/media/image43.png>
</file>

<file path=ppt/media/image44.jpe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87ADD9-2083-264C-A652-8D52D02F7E72}" type="datetimeFigureOut">
              <a:rPr lang="en-US" smtClean="0"/>
              <a:t>1/19/2023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DC217-DF71-1A49-B3EA-559F1F43B0FF}" type="slidenum">
              <a:rPr lang="en-US" smtClean="0"/>
              <a:t>‹#›</a:t>
            </a:fld>
            <a:endParaRPr lang="en-US" dirty="0"/>
          </a:p>
        </p:txBody>
      </p:sp>
    </p:spTree>
    <p:extLst>
      <p:ext uri="{BB962C8B-B14F-4D97-AF65-F5344CB8AC3E}">
        <p14:creationId xmlns:p14="http://schemas.microsoft.com/office/powerpoint/2010/main" val="28464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3" y="1122363"/>
            <a:ext cx="7096933" cy="2387600"/>
          </a:xfrm>
        </p:spPr>
        <p:txBody>
          <a:bodyPr anchor="b">
            <a:noAutofit/>
          </a:bodyPr>
          <a:lstStyle>
            <a:lvl1pPr algn="l">
              <a:defRPr sz="6000" b="1">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9500507" cy="806675"/>
          </a:xfrm>
        </p:spPr>
        <p:txBody>
          <a:bodyPr>
            <a:noAutofit/>
          </a:bodyPr>
          <a:lstStyle>
            <a:lvl1pPr marL="0" indent="0" algn="l">
              <a:buNone/>
              <a:defRPr sz="32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Rectangle 3">
            <a:extLst>
              <a:ext uri="{FF2B5EF4-FFF2-40B4-BE49-F238E27FC236}">
                <a16:creationId xmlns:a16="http://schemas.microsoft.com/office/drawing/2014/main" id="{9AC79249-FDC0-364D-A734-AE1DE1605D28}"/>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Oval 4">
            <a:extLst>
              <a:ext uri="{FF2B5EF4-FFF2-40B4-BE49-F238E27FC236}">
                <a16:creationId xmlns:a16="http://schemas.microsoft.com/office/drawing/2014/main" id="{902465C8-266D-104C-9C49-323DF4A8277E}"/>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a16="http://schemas.microsoft.com/office/drawing/2014/main" id="{37979A1C-BF60-B345-A664-2E4F7A3461EB}"/>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8">
            <a:extLst>
              <a:ext uri="{FF2B5EF4-FFF2-40B4-BE49-F238E27FC236}">
                <a16:creationId xmlns:a16="http://schemas.microsoft.com/office/drawing/2014/main" id="{58080B3E-915C-2D4C-8608-596E1BFD638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419"/>
            <a:ext cx="3927573" cy="3165022"/>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9E240E8A-950E-7946-826C-415CB5DACA43}"/>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meline">
    <p:bg>
      <p:bgPr>
        <a:solidFill>
          <a:schemeClr val="accent1"/>
        </a:solidFill>
        <a:effectLst/>
      </p:bgPr>
    </p:bg>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solidFill>
                  <a:schemeClr val="bg1"/>
                </a:solidFill>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solidFill>
                  <a:schemeClr val="bg1"/>
                </a:solidFill>
                <a:latin typeface="+mn-lt"/>
              </a:defRPr>
            </a:lvl1pPr>
            <a:lvl2pPr marL="457200" indent="0">
              <a:buNone/>
              <a:defRPr>
                <a:solidFill>
                  <a:schemeClr val="bg1"/>
                </a:solidFill>
                <a:latin typeface="+mn-lt"/>
              </a:defRPr>
            </a:lvl2pPr>
            <a:lvl3pPr marL="914400" indent="0">
              <a:buNone/>
              <a:defRPr>
                <a:solidFill>
                  <a:schemeClr val="bg1"/>
                </a:solidFill>
                <a:latin typeface="+mn-lt"/>
              </a:defRPr>
            </a:lvl3pPr>
            <a:lvl4pPr marL="1371600" indent="0">
              <a:buNone/>
              <a:defRPr>
                <a:solidFill>
                  <a:schemeClr val="bg1"/>
                </a:solidFill>
                <a:latin typeface="+mn-lt"/>
              </a:defRPr>
            </a:lvl4pPr>
            <a:lvl5pPr marL="1828800" indent="0">
              <a:buNone/>
              <a:defRPr>
                <a:solidFill>
                  <a:schemeClr val="bg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5F02DCD1-2C6B-F948-9F72-3BB0CF3D512E}" type="datetime1">
              <a:rPr lang="en-US" smtClean="0"/>
              <a:pPr/>
              <a:t>1/19/2023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2"/>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5692755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2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C1583C39-01BF-7F43-854C-FBB4E9AB6B0C}" type="datetime1">
              <a:rPr lang="en-US" smtClean="0"/>
              <a:pPr/>
              <a:t>1/19/2023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6283235"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6283235"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319127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3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1" y="2526318"/>
            <a:ext cx="3218688"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rot="5400000">
            <a:off x="8580896" y="0"/>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a:off x="-2364"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rot="5400000" flipH="1">
            <a:off x="11258144" y="5924144"/>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2587417"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67114"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4B103E64-1627-9140-8127-1849FED275E1}" type="datetime1">
              <a:rPr lang="en-US" smtClean="0"/>
              <a:pPr/>
              <a:t>1/19/2023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4683787"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4683788"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a:extLst>
              <a:ext uri="{FF2B5EF4-FFF2-40B4-BE49-F238E27FC236}">
                <a16:creationId xmlns:a16="http://schemas.microsoft.com/office/drawing/2014/main" id="{43D62993-A055-DF4F-9286-4FFE3A5C7FD7}"/>
              </a:ext>
            </a:extLst>
          </p:cNvPr>
          <p:cNvSpPr>
            <a:spLocks noGrp="1"/>
          </p:cNvSpPr>
          <p:nvPr>
            <p:ph idx="13"/>
          </p:nvPr>
        </p:nvSpPr>
        <p:spPr>
          <a:xfrm>
            <a:off x="8200082"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2">
            <a:extLst>
              <a:ext uri="{FF2B5EF4-FFF2-40B4-BE49-F238E27FC236}">
                <a16:creationId xmlns:a16="http://schemas.microsoft.com/office/drawing/2014/main" id="{A896DA2E-4448-254C-86D1-9E16E63CC6A0}"/>
              </a:ext>
            </a:extLst>
          </p:cNvPr>
          <p:cNvSpPr>
            <a:spLocks noGrp="1"/>
          </p:cNvSpPr>
          <p:nvPr>
            <p:ph idx="14"/>
          </p:nvPr>
        </p:nvSpPr>
        <p:spPr>
          <a:xfrm>
            <a:off x="820008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569764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End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122363"/>
            <a:ext cx="6220278" cy="2387600"/>
          </a:xfrm>
        </p:spPr>
        <p:txBody>
          <a:bodyPr anchor="b">
            <a:noAutofit/>
          </a:bodyPr>
          <a:lstStyle>
            <a:lvl1pPr algn="l">
              <a:defRPr sz="6000" b="1">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6220277" cy="2247219"/>
          </a:xfrm>
        </p:spPr>
        <p:txBody>
          <a:bodyPr>
            <a:noAutofit/>
          </a:bodyPr>
          <a:lstStyle>
            <a:lvl1pPr marL="0" indent="0" algn="l">
              <a:buNone/>
              <a:defRPr sz="28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Rectangle 3">
            <a:extLst>
              <a:ext uri="{FF2B5EF4-FFF2-40B4-BE49-F238E27FC236}">
                <a16:creationId xmlns:a16="http://schemas.microsoft.com/office/drawing/2014/main" id="{9AC79249-FDC0-364D-A734-AE1DE1605D28}"/>
              </a:ext>
            </a:extLst>
          </p:cNvPr>
          <p:cNvSpPr/>
          <p:nvPr userDrawn="1"/>
        </p:nvSpPr>
        <p:spPr>
          <a:xfrm>
            <a:off x="8264426" y="0"/>
            <a:ext cx="392757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685939"/>
            <a:ext cx="3927573" cy="3178856"/>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16">
            <a:extLst>
              <a:ext uri="{FF2B5EF4-FFF2-40B4-BE49-F238E27FC236}">
                <a16:creationId xmlns:a16="http://schemas.microsoft.com/office/drawing/2014/main" id="{39563C76-BC00-DE47-88F5-C24D3CE3325A}"/>
              </a:ext>
            </a:extLst>
          </p:cNvPr>
          <p:cNvSpPr/>
          <p:nvPr userDrawn="1"/>
        </p:nvSpPr>
        <p:spPr>
          <a:xfrm>
            <a:off x="10228214" y="-1"/>
            <a:ext cx="1963787" cy="3178856"/>
          </a:xfrm>
          <a:custGeom>
            <a:avLst/>
            <a:gdLst>
              <a:gd name="connsiteX0" fmla="*/ 0 w 1963787"/>
              <a:gd name="connsiteY0" fmla="*/ 0 h 3178856"/>
              <a:gd name="connsiteX1" fmla="*/ 1963787 w 1963787"/>
              <a:gd name="connsiteY1" fmla="*/ 0 h 3178856"/>
              <a:gd name="connsiteX2" fmla="*/ 1963787 w 1963787"/>
              <a:gd name="connsiteY2" fmla="*/ 1967129 h 3178856"/>
              <a:gd name="connsiteX3" fmla="*/ 1963787 w 1963787"/>
              <a:gd name="connsiteY3" fmla="*/ 2349671 h 3178856"/>
              <a:gd name="connsiteX4" fmla="*/ 1963787 w 1963787"/>
              <a:gd name="connsiteY4" fmla="*/ 3178856 h 3178856"/>
              <a:gd name="connsiteX5" fmla="*/ 1963753 w 1963787"/>
              <a:gd name="connsiteY5" fmla="*/ 3178856 h 3178856"/>
              <a:gd name="connsiteX6" fmla="*/ 1763002 w 1963787"/>
              <a:gd name="connsiteY6" fmla="*/ 3168629 h 3178856"/>
              <a:gd name="connsiteX7" fmla="*/ 0 w 1963787"/>
              <a:gd name="connsiteY7" fmla="*/ 1197921 h 3178856"/>
              <a:gd name="connsiteX8" fmla="*/ 0 w 1963787"/>
              <a:gd name="connsiteY8" fmla="*/ 1039961 h 3178856"/>
              <a:gd name="connsiteX9" fmla="*/ 0 w 1963787"/>
              <a:gd name="connsiteY9" fmla="*/ 0 h 317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787" h="3178856">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544706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17467"/>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DD9C8446-696E-6942-B6C8-CC9CAD0B34E0}" type="datetime1">
              <a:rPr lang="en-US" smtClean="0"/>
              <a:pPr/>
              <a:t>1/19/2023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1">
            <a:extLst>
              <a:ext uri="{FF2B5EF4-FFF2-40B4-BE49-F238E27FC236}">
                <a16:creationId xmlns:a16="http://schemas.microsoft.com/office/drawing/2014/main" id="{5E932F0D-7FC3-634B-932C-3625C16C8DE2}"/>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1167492" y="2653167"/>
            <a:ext cx="9779183" cy="3436483"/>
          </a:xfrm>
        </p:spPr>
        <p:txBody>
          <a:bodyPr>
            <a:noAutofit/>
          </a:bodyPr>
          <a:lstStyle>
            <a:lvl1pPr marL="0" indent="0">
              <a:lnSpc>
                <a:spcPct val="150000"/>
              </a:lnSpc>
              <a:buNone/>
              <a:defRPr sz="24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fld id="{F5592931-05C6-8543-8B6E-A8BD29BD5C2B}" type="datetime1">
              <a:rPr lang="en-US" smtClean="0"/>
              <a:pPr/>
              <a:t>1/19/2023</a:t>
            </a:fld>
            <a:endParaRPr lang="en-US" dirty="0"/>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sp>
        <p:nvSpPr>
          <p:cNvPr id="23" name="Freeform 22">
            <a:extLst>
              <a:ext uri="{FF2B5EF4-FFF2-40B4-BE49-F238E27FC236}">
                <a16:creationId xmlns:a16="http://schemas.microsoft.com/office/drawing/2014/main" id="{067EACEC-C2DD-EA42-8504-176673AD1F20}"/>
              </a:ext>
            </a:extLst>
          </p:cNvPr>
          <p:cNvSpPr/>
          <p:nvPr userDrawn="1"/>
        </p:nvSpPr>
        <p:spPr>
          <a:xfrm>
            <a:off x="0" y="0"/>
            <a:ext cx="8025490" cy="6858000"/>
          </a:xfrm>
          <a:custGeom>
            <a:avLst/>
            <a:gdLst>
              <a:gd name="connsiteX0" fmla="*/ 0 w 8025490"/>
              <a:gd name="connsiteY0" fmla="*/ 0 h 6858000"/>
              <a:gd name="connsiteX1" fmla="*/ 4596490 w 8025490"/>
              <a:gd name="connsiteY1" fmla="*/ 0 h 6858000"/>
              <a:gd name="connsiteX2" fmla="*/ 8025490 w 8025490"/>
              <a:gd name="connsiteY2" fmla="*/ 3429000 h 6858000"/>
              <a:gd name="connsiteX3" fmla="*/ 4596490 w 8025490"/>
              <a:gd name="connsiteY3" fmla="*/ 6858000 h 6858000"/>
              <a:gd name="connsiteX4" fmla="*/ 0 w 802549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5490" h="685800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059400"/>
            <a:ext cx="6245912" cy="2387600"/>
          </a:xfrm>
        </p:spPr>
        <p:txBody>
          <a:bodyPr anchor="b">
            <a:noAutofit/>
          </a:bodyPr>
          <a:lstStyle>
            <a:lvl1pPr algn="l">
              <a:defRPr sz="6000" b="1">
                <a:solidFill>
                  <a:schemeClr val="bg1"/>
                </a:solidFill>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4" y="3539075"/>
            <a:ext cx="6245912" cy="1406101"/>
          </a:xfrm>
        </p:spPr>
        <p:txBody>
          <a:bodyPr>
            <a:noAutofit/>
          </a:bodyPr>
          <a:lstStyle>
            <a:lvl1pPr marL="0" indent="0" algn="l">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grpSp>
        <p:nvGrpSpPr>
          <p:cNvPr id="6" name="Group 5">
            <a:extLst>
              <a:ext uri="{FF2B5EF4-FFF2-40B4-BE49-F238E27FC236}">
                <a16:creationId xmlns:a16="http://schemas.microsoft.com/office/drawing/2014/main" id="{89843C7E-5704-7A46-8974-F3BFA42E7310}"/>
              </a:ext>
            </a:extLst>
          </p:cNvPr>
          <p:cNvGrpSpPr/>
          <p:nvPr userDrawn="1"/>
        </p:nvGrpSpPr>
        <p:grpSpPr>
          <a:xfrm rot="16200000">
            <a:off x="8286528" y="2207195"/>
            <a:ext cx="3032351" cy="2443610"/>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7" name="Freeform 16">
            <a:extLst>
              <a:ext uri="{FF2B5EF4-FFF2-40B4-BE49-F238E27FC236}">
                <a16:creationId xmlns:a16="http://schemas.microsoft.com/office/drawing/2014/main" id="{0B179973-08D2-EF40-B516-35E75E906394}"/>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17">
            <a:extLst>
              <a:ext uri="{FF2B5EF4-FFF2-40B4-BE49-F238E27FC236}">
                <a16:creationId xmlns:a16="http://schemas.microsoft.com/office/drawing/2014/main" id="{6C811FF3-E48A-194D-8022-65F8C3A17449}"/>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986529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7E7AB22C-8B7E-9B4A-8C65-396C3C874D86}" type="datetime1">
              <a:rPr lang="en-US" smtClean="0"/>
              <a:pPr/>
              <a:t>1/19/2023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9781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hart 2">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3"/>
            <a:ext cx="9779182" cy="336681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8CE9AC2A-20AD-8C48-B5EB-B5322BDBCDEE}" type="datetime1">
              <a:rPr lang="en-US" smtClean="0"/>
              <a:pPr/>
              <a:t>1/19/2023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190945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798721" y="1684338"/>
            <a:ext cx="8594558" cy="2810460"/>
          </a:xfrm>
        </p:spPr>
        <p:txBody>
          <a:bodyPr>
            <a:noAutofit/>
          </a:bodyPr>
          <a:lstStyle>
            <a:lvl1pPr algn="ctr">
              <a:lnSpc>
                <a:spcPct val="100000"/>
              </a:lnSpc>
              <a:defRPr sz="4600">
                <a:solidFill>
                  <a:schemeClr val="bg1"/>
                </a:solidFill>
                <a:latin typeface="+mj-lt"/>
              </a:defRPr>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4C91C146-F9A8-9A4C-9508-8590923B8D9A}"/>
              </a:ext>
            </a:extLst>
          </p:cNvPr>
          <p:cNvSpPr>
            <a:spLocks noGrp="1"/>
          </p:cNvSpPr>
          <p:nvPr>
            <p:ph type="body" sz="quarter" idx="13" hasCustomPrompt="1"/>
          </p:nvPr>
        </p:nvSpPr>
        <p:spPr>
          <a:xfrm>
            <a:off x="381000" y="519405"/>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10" name="Text Placeholder 9">
            <a:extLst>
              <a:ext uri="{FF2B5EF4-FFF2-40B4-BE49-F238E27FC236}">
                <a16:creationId xmlns:a16="http://schemas.microsoft.com/office/drawing/2014/main" id="{322D6C2B-78AC-DD47-9289-067C968B06C1}"/>
              </a:ext>
            </a:extLst>
          </p:cNvPr>
          <p:cNvSpPr>
            <a:spLocks noGrp="1"/>
          </p:cNvSpPr>
          <p:nvPr>
            <p:ph type="body" sz="quarter" idx="14"/>
          </p:nvPr>
        </p:nvSpPr>
        <p:spPr>
          <a:xfrm>
            <a:off x="6881813" y="4494213"/>
            <a:ext cx="3511550" cy="679450"/>
          </a:xfrm>
        </p:spPr>
        <p:txBody>
          <a:bodyPr>
            <a:noAutofit/>
          </a:bodyPr>
          <a:lstStyle>
            <a:lvl1pPr marL="0" indent="0" algn="r">
              <a:buNone/>
              <a:defRPr sz="2000">
                <a:solidFill>
                  <a:schemeClr val="bg1"/>
                </a:solidFill>
                <a:latin typeface="+mn-lt"/>
              </a:defRPr>
            </a:lvl1pPr>
            <a:lvl2pPr marL="457200" indent="0" algn="r">
              <a:buNone/>
              <a:defRPr sz="1800">
                <a:solidFill>
                  <a:schemeClr val="bg1"/>
                </a:solidFill>
                <a:latin typeface="Tenorite" pitchFamily="2" charset="0"/>
              </a:defRPr>
            </a:lvl2pPr>
            <a:lvl3pPr marL="914400" indent="0" algn="r">
              <a:buNone/>
              <a:defRPr sz="1600">
                <a:solidFill>
                  <a:schemeClr val="bg1"/>
                </a:solidFill>
                <a:latin typeface="Tenorite" pitchFamily="2" charset="0"/>
              </a:defRPr>
            </a:lvl3pPr>
            <a:lvl4pPr marL="1371600" indent="0" algn="r">
              <a:buNone/>
              <a:defRPr sz="1400">
                <a:solidFill>
                  <a:schemeClr val="bg1"/>
                </a:solidFill>
                <a:latin typeface="Tenorite" pitchFamily="2" charset="0"/>
              </a:defRPr>
            </a:lvl4pPr>
            <a:lvl5pPr marL="1828800" indent="0" algn="r">
              <a:buNone/>
              <a:defRPr sz="1400">
                <a:solidFill>
                  <a:schemeClr val="bg1"/>
                </a:solidFill>
                <a:latin typeface="Tenorite" pitchFamily="2" charset="0"/>
              </a:defRPr>
            </a:lvl5pPr>
          </a:lstStyle>
          <a:p>
            <a:pPr lvl="0"/>
            <a:r>
              <a:rPr lang="en-US"/>
              <a:t>Click to edit Master text styles</a:t>
            </a:r>
          </a:p>
        </p:txBody>
      </p:sp>
      <p:sp>
        <p:nvSpPr>
          <p:cNvPr id="9" name="Text Placeholder 7">
            <a:extLst>
              <a:ext uri="{FF2B5EF4-FFF2-40B4-BE49-F238E27FC236}">
                <a16:creationId xmlns:a16="http://schemas.microsoft.com/office/drawing/2014/main" id="{612193CD-03AD-D74D-A5CD-747A9B53F49A}"/>
              </a:ext>
            </a:extLst>
          </p:cNvPr>
          <p:cNvSpPr>
            <a:spLocks noGrp="1"/>
          </p:cNvSpPr>
          <p:nvPr>
            <p:ph type="body" sz="quarter" idx="15" hasCustomPrompt="1"/>
          </p:nvPr>
        </p:nvSpPr>
        <p:spPr>
          <a:xfrm>
            <a:off x="10609104" y="3399692"/>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noAutofit/>
          </a:bodyPr>
          <a:lstStyle>
            <a:lvl1pPr>
              <a:defRPr>
                <a:solidFill>
                  <a:schemeClr val="accent2"/>
                </a:solidFill>
                <a:latin typeface="+mn-lt"/>
              </a:defRPr>
            </a:lvl1pPr>
          </a:lstStyle>
          <a:p>
            <a:fld id="{4CF75428-5BE0-934D-BB71-675F8E23A386}" type="datetime1">
              <a:rPr lang="en-US" smtClean="0"/>
              <a:pPr/>
              <a:t>1/19/2023</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noAutofit/>
          </a:bodyPr>
          <a:lstStyle>
            <a:lvl1pPr>
              <a:defRPr>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28C225EC-F6EF-1144-834A-F0B91974AA41}"/>
              </a:ext>
            </a:extLst>
          </p:cNvPr>
          <p:cNvSpPr/>
          <p:nvPr userDrawn="1"/>
        </p:nvSpPr>
        <p:spPr>
          <a:xfrm>
            <a:off x="0" y="-1664"/>
            <a:ext cx="9857012" cy="68596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itle 1">
            <a:extLst>
              <a:ext uri="{FF2B5EF4-FFF2-40B4-BE49-F238E27FC236}">
                <a16:creationId xmlns:a16="http://schemas.microsoft.com/office/drawing/2014/main" id="{1E40CEAF-B1BB-174E-A798-3BA60D9C0458}"/>
              </a:ext>
            </a:extLst>
          </p:cNvPr>
          <p:cNvSpPr>
            <a:spLocks noGrp="1"/>
          </p:cNvSpPr>
          <p:nvPr>
            <p:ph type="title"/>
          </p:nvPr>
        </p:nvSpPr>
        <p:spPr>
          <a:xfrm>
            <a:off x="750430" y="381000"/>
            <a:ext cx="8401624" cy="1325563"/>
          </a:xfrm>
        </p:spPr>
        <p:txBody>
          <a:bodyPr lIns="0" anchor="b">
            <a:noAutofit/>
          </a:bodyPr>
          <a:lstStyle>
            <a:lvl1pPr>
              <a:defRPr sz="4800" b="1">
                <a:latin typeface="+mj-lt"/>
              </a:defRPr>
            </a:lvl1pPr>
          </a:lstStyle>
          <a:p>
            <a:r>
              <a:rPr lang="en-US"/>
              <a:t>Click to edit Master title style</a:t>
            </a:r>
            <a:endParaRPr lang="en-US" dirty="0"/>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227758"/>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0" name="Text Placeholder 28">
            <a:extLst>
              <a:ext uri="{FF2B5EF4-FFF2-40B4-BE49-F238E27FC236}">
                <a16:creationId xmlns:a16="http://schemas.microsoft.com/office/drawing/2014/main" id="{CC3A7E03-4F06-4380-90A1-845651EEA3C0}"/>
              </a:ext>
            </a:extLst>
          </p:cNvPr>
          <p:cNvSpPr>
            <a:spLocks noGrp="1"/>
          </p:cNvSpPr>
          <p:nvPr>
            <p:ph type="body" sz="quarter" idx="17" hasCustomPrompt="1"/>
          </p:nvPr>
        </p:nvSpPr>
        <p:spPr>
          <a:xfrm>
            <a:off x="2123351" y="2426400"/>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2123350" y="2811646"/>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7" name="Picture Placeholder 23">
            <a:extLst>
              <a:ext uri="{FF2B5EF4-FFF2-40B4-BE49-F238E27FC236}">
                <a16:creationId xmlns:a16="http://schemas.microsoft.com/office/drawing/2014/main" id="{9ABA5222-6FD6-405B-8AC8-18022C36590F}"/>
              </a:ext>
            </a:extLst>
          </p:cNvPr>
          <p:cNvSpPr>
            <a:spLocks noGrp="1"/>
          </p:cNvSpPr>
          <p:nvPr>
            <p:ph type="pic" sz="quarter" idx="14"/>
          </p:nvPr>
        </p:nvSpPr>
        <p:spPr>
          <a:xfrm>
            <a:off x="5495813" y="2227758"/>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2" name="Text Placeholder 28">
            <a:extLst>
              <a:ext uri="{FF2B5EF4-FFF2-40B4-BE49-F238E27FC236}">
                <a16:creationId xmlns:a16="http://schemas.microsoft.com/office/drawing/2014/main" id="{A1A33FCF-D2EB-478E-8679-428657895F76}"/>
              </a:ext>
            </a:extLst>
          </p:cNvPr>
          <p:cNvSpPr>
            <a:spLocks noGrp="1"/>
          </p:cNvSpPr>
          <p:nvPr>
            <p:ph type="body" sz="quarter" idx="19" hasCustomPrompt="1"/>
          </p:nvPr>
        </p:nvSpPr>
        <p:spPr>
          <a:xfrm>
            <a:off x="6870817" y="242256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3" name="Text Placeholder 28">
            <a:extLst>
              <a:ext uri="{FF2B5EF4-FFF2-40B4-BE49-F238E27FC236}">
                <a16:creationId xmlns:a16="http://schemas.microsoft.com/office/drawing/2014/main" id="{55274EF8-F641-41B2-89C1-FD94AFA48684}"/>
              </a:ext>
            </a:extLst>
          </p:cNvPr>
          <p:cNvSpPr>
            <a:spLocks noGrp="1"/>
          </p:cNvSpPr>
          <p:nvPr>
            <p:ph type="body" sz="quarter" idx="20" hasCustomPrompt="1"/>
          </p:nvPr>
        </p:nvSpPr>
        <p:spPr>
          <a:xfrm>
            <a:off x="6870816" y="280781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8" name="Picture Placeholder 23">
            <a:extLst>
              <a:ext uri="{FF2B5EF4-FFF2-40B4-BE49-F238E27FC236}">
                <a16:creationId xmlns:a16="http://schemas.microsoft.com/office/drawing/2014/main" id="{124DE785-775F-4AE4-94B3-FA728188EBA5}"/>
              </a:ext>
            </a:extLst>
          </p:cNvPr>
          <p:cNvSpPr>
            <a:spLocks noGrp="1"/>
          </p:cNvSpPr>
          <p:nvPr>
            <p:ph type="pic" sz="quarter" idx="15"/>
          </p:nvPr>
        </p:nvSpPr>
        <p:spPr>
          <a:xfrm>
            <a:off x="750429" y="4254273"/>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4" name="Text Placeholder 28">
            <a:extLst>
              <a:ext uri="{FF2B5EF4-FFF2-40B4-BE49-F238E27FC236}">
                <a16:creationId xmlns:a16="http://schemas.microsoft.com/office/drawing/2014/main" id="{5A429D4E-B795-4E55-852E-9E161F9EBD36}"/>
              </a:ext>
            </a:extLst>
          </p:cNvPr>
          <p:cNvSpPr>
            <a:spLocks noGrp="1"/>
          </p:cNvSpPr>
          <p:nvPr>
            <p:ph type="body" sz="quarter" idx="21" hasCustomPrompt="1"/>
          </p:nvPr>
        </p:nvSpPr>
        <p:spPr>
          <a:xfrm>
            <a:off x="2123351"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5" name="Text Placeholder 28">
            <a:extLst>
              <a:ext uri="{FF2B5EF4-FFF2-40B4-BE49-F238E27FC236}">
                <a16:creationId xmlns:a16="http://schemas.microsoft.com/office/drawing/2014/main" id="{41D297CB-52EE-4DE4-AEAC-CD4AAF2BF17B}"/>
              </a:ext>
            </a:extLst>
          </p:cNvPr>
          <p:cNvSpPr>
            <a:spLocks noGrp="1"/>
          </p:cNvSpPr>
          <p:nvPr>
            <p:ph type="body" sz="quarter" idx="22" hasCustomPrompt="1"/>
          </p:nvPr>
        </p:nvSpPr>
        <p:spPr>
          <a:xfrm>
            <a:off x="2123350"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9" name="Picture Placeholder 23">
            <a:extLst>
              <a:ext uri="{FF2B5EF4-FFF2-40B4-BE49-F238E27FC236}">
                <a16:creationId xmlns:a16="http://schemas.microsoft.com/office/drawing/2014/main" id="{F5694B35-7776-4DB9-9EB7-3AF076EC357D}"/>
              </a:ext>
            </a:extLst>
          </p:cNvPr>
          <p:cNvSpPr>
            <a:spLocks noGrp="1"/>
          </p:cNvSpPr>
          <p:nvPr>
            <p:ph type="pic" sz="quarter" idx="16"/>
          </p:nvPr>
        </p:nvSpPr>
        <p:spPr>
          <a:xfrm>
            <a:off x="5495813" y="4254273"/>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6" name="Text Placeholder 28">
            <a:extLst>
              <a:ext uri="{FF2B5EF4-FFF2-40B4-BE49-F238E27FC236}">
                <a16:creationId xmlns:a16="http://schemas.microsoft.com/office/drawing/2014/main" id="{AD7B736B-3A10-499F-8F23-4437982C8231}"/>
              </a:ext>
            </a:extLst>
          </p:cNvPr>
          <p:cNvSpPr>
            <a:spLocks noGrp="1"/>
          </p:cNvSpPr>
          <p:nvPr>
            <p:ph type="body" sz="quarter" idx="23" hasCustomPrompt="1"/>
          </p:nvPr>
        </p:nvSpPr>
        <p:spPr>
          <a:xfrm>
            <a:off x="6870817"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7" name="Text Placeholder 28">
            <a:extLst>
              <a:ext uri="{FF2B5EF4-FFF2-40B4-BE49-F238E27FC236}">
                <a16:creationId xmlns:a16="http://schemas.microsoft.com/office/drawing/2014/main" id="{07165540-290D-4A38-87DE-F52B05BD6A1A}"/>
              </a:ext>
            </a:extLst>
          </p:cNvPr>
          <p:cNvSpPr>
            <a:spLocks noGrp="1"/>
          </p:cNvSpPr>
          <p:nvPr>
            <p:ph type="body" sz="quarter" idx="24" hasCustomPrompt="1"/>
          </p:nvPr>
        </p:nvSpPr>
        <p:spPr>
          <a:xfrm>
            <a:off x="6870816"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a:xfrm>
            <a:off x="381000" y="6356350"/>
            <a:ext cx="1569803" cy="365125"/>
          </a:xfrm>
        </p:spPr>
        <p:txBody>
          <a:bodyPr>
            <a:noAutofit/>
          </a:bodyPr>
          <a:lstStyle>
            <a:lvl1pPr>
              <a:defRPr>
                <a:solidFill>
                  <a:schemeClr val="accent3"/>
                </a:solidFill>
                <a:latin typeface="+mn-lt"/>
              </a:defRPr>
            </a:lvl1pPr>
          </a:lstStyle>
          <a:p>
            <a:fld id="{9A85C5CA-AE29-AB4C-8F85-0373C72001D8}" type="datetime1">
              <a:rPr lang="en-US" smtClean="0"/>
              <a:pPr/>
              <a:t>1/19/2023</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a:xfrm>
            <a:off x="2871106" y="6356350"/>
            <a:ext cx="4114800" cy="365125"/>
          </a:xfrm>
        </p:spPr>
        <p:txBody>
          <a:bodyPr>
            <a:noAutofit/>
          </a:bodyPr>
          <a:lstStyle>
            <a:lvl1pPr>
              <a:defRPr>
                <a:solidFill>
                  <a:schemeClr val="accent3"/>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a:xfrm>
            <a:off x="8332334" y="6356350"/>
            <a:ext cx="1167495"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
        <p:nvSpPr>
          <p:cNvPr id="19" name="Freeform 18">
            <a:extLst>
              <a:ext uri="{FF2B5EF4-FFF2-40B4-BE49-F238E27FC236}">
                <a16:creationId xmlns:a16="http://schemas.microsoft.com/office/drawing/2014/main" id="{AAB3BC7E-B34F-EF47-B125-1574C5484E22}"/>
              </a:ext>
            </a:extLst>
          </p:cNvPr>
          <p:cNvSpPr/>
          <p:nvPr userDrawn="1"/>
        </p:nvSpPr>
        <p:spPr>
          <a:xfrm rot="16200000" flipV="1">
            <a:off x="9499940" y="355410"/>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20">
            <a:extLst>
              <a:ext uri="{FF2B5EF4-FFF2-40B4-BE49-F238E27FC236}">
                <a16:creationId xmlns:a16="http://schemas.microsoft.com/office/drawing/2014/main" id="{7CBC82D0-4F72-C649-8B7F-D4B087957B6C}"/>
              </a:ext>
            </a:extLst>
          </p:cNvPr>
          <p:cNvSpPr/>
          <p:nvPr userDrawn="1"/>
        </p:nvSpPr>
        <p:spPr>
          <a:xfrm flipH="1">
            <a:off x="10866436" y="1879977"/>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24">
            <a:extLst>
              <a:ext uri="{FF2B5EF4-FFF2-40B4-BE49-F238E27FC236}">
                <a16:creationId xmlns:a16="http://schemas.microsoft.com/office/drawing/2014/main" id="{9383F23A-D872-2A4C-B386-A9D269BE694D}"/>
              </a:ext>
            </a:extLst>
          </p:cNvPr>
          <p:cNvSpPr/>
          <p:nvPr userDrawn="1"/>
        </p:nvSpPr>
        <p:spPr>
          <a:xfrm>
            <a:off x="11024507" y="-1664"/>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Oval 25">
            <a:extLst>
              <a:ext uri="{FF2B5EF4-FFF2-40B4-BE49-F238E27FC236}">
                <a16:creationId xmlns:a16="http://schemas.microsoft.com/office/drawing/2014/main" id="{9221FFDB-AAE2-5943-97A1-82D66AE05DB4}"/>
              </a:ext>
            </a:extLst>
          </p:cNvPr>
          <p:cNvSpPr/>
          <p:nvPr userDrawn="1"/>
        </p:nvSpPr>
        <p:spPr>
          <a:xfrm>
            <a:off x="10334091" y="2737752"/>
            <a:ext cx="1380830" cy="13808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7" name="Freeform 26">
            <a:extLst>
              <a:ext uri="{FF2B5EF4-FFF2-40B4-BE49-F238E27FC236}">
                <a16:creationId xmlns:a16="http://schemas.microsoft.com/office/drawing/2014/main" id="{2E58EEF7-63CA-A845-BAC4-9D3BE05918B5}"/>
              </a:ext>
            </a:extLst>
          </p:cNvPr>
          <p:cNvSpPr/>
          <p:nvPr userDrawn="1"/>
        </p:nvSpPr>
        <p:spPr>
          <a:xfrm rot="16200000" flipH="1">
            <a:off x="10667432" y="5333432"/>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757A4624-D8ED-2E4B-AF8C-00DFA6A72D5F}"/>
              </a:ext>
            </a:extLst>
          </p:cNvPr>
          <p:cNvSpPr/>
          <p:nvPr userDrawn="1"/>
        </p:nvSpPr>
        <p:spPr>
          <a:xfrm flipV="1">
            <a:off x="9857012" y="3651505"/>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Freeform 28">
            <a:extLst>
              <a:ext uri="{FF2B5EF4-FFF2-40B4-BE49-F238E27FC236}">
                <a16:creationId xmlns:a16="http://schemas.microsoft.com/office/drawing/2014/main" id="{DF312EF8-91BE-5946-BE31-8CFE107A2FEA}"/>
              </a:ext>
            </a:extLst>
          </p:cNvPr>
          <p:cNvSpPr/>
          <p:nvPr userDrawn="1"/>
        </p:nvSpPr>
        <p:spPr>
          <a:xfrm flipH="1" flipV="1">
            <a:off x="9857013" y="4976359"/>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54419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hole team">
    <p:bg>
      <p:bgPr>
        <a:solidFill>
          <a:schemeClr val="accent2"/>
        </a:solidFill>
        <a:effectLst/>
      </p:bgPr>
    </p:bg>
    <p:spTree>
      <p:nvGrpSpPr>
        <p:cNvPr id="1" name=""/>
        <p:cNvGrpSpPr/>
        <p:nvPr/>
      </p:nvGrpSpPr>
      <p:grpSpPr>
        <a:xfrm>
          <a:off x="0" y="0"/>
          <a:ext cx="0" cy="0"/>
          <a:chOff x="0" y="0"/>
          <a:chExt cx="0" cy="0"/>
        </a:xfrm>
      </p:grpSpPr>
      <p:sp>
        <p:nvSpPr>
          <p:cNvPr id="54" name="Title 1">
            <a:extLst>
              <a:ext uri="{FF2B5EF4-FFF2-40B4-BE49-F238E27FC236}">
                <a16:creationId xmlns:a16="http://schemas.microsoft.com/office/drawing/2014/main" id="{6825B690-1AD7-4243-AC42-D2CF19B7B02C}"/>
              </a:ext>
            </a:extLst>
          </p:cNvPr>
          <p:cNvSpPr>
            <a:spLocks noGrp="1"/>
          </p:cNvSpPr>
          <p:nvPr>
            <p:ph type="title"/>
          </p:nvPr>
        </p:nvSpPr>
        <p:spPr>
          <a:xfrm>
            <a:off x="750430" y="381000"/>
            <a:ext cx="10678142" cy="1325563"/>
          </a:xfrm>
        </p:spPr>
        <p:txBody>
          <a:bodyPr lIns="0" anchor="b">
            <a:noAutofit/>
          </a:bodyPr>
          <a:lstStyle>
            <a:lvl1pPr>
              <a:defRPr sz="4800" b="1">
                <a:latin typeface="+mj-lt"/>
              </a:defRPr>
            </a:lvl1pPr>
          </a:lstStyle>
          <a:p>
            <a:r>
              <a:rPr lang="en-US"/>
              <a:t>Click to edit Master title style</a:t>
            </a:r>
            <a:endParaRPr lang="en-US" dirty="0"/>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1825005B-0520-EC49-9A5C-554CB700387B}"/>
              </a:ext>
            </a:extLst>
          </p:cNvPr>
          <p:cNvSpPr>
            <a:spLocks noGrp="1"/>
          </p:cNvSpPr>
          <p:nvPr>
            <p:ph type="body" sz="quarter" idx="17" hasCustomPrompt="1"/>
          </p:nvPr>
        </p:nvSpPr>
        <p:spPr>
          <a:xfrm>
            <a:off x="750430"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2" name="Text Placeholder 28">
            <a:extLst>
              <a:ext uri="{FF2B5EF4-FFF2-40B4-BE49-F238E27FC236}">
                <a16:creationId xmlns:a16="http://schemas.microsoft.com/office/drawing/2014/main" id="{B6697B92-AF89-2C46-BC1E-6CB47E8EA421}"/>
              </a:ext>
            </a:extLst>
          </p:cNvPr>
          <p:cNvSpPr>
            <a:spLocks noGrp="1"/>
          </p:cNvSpPr>
          <p:nvPr>
            <p:ph type="body" sz="quarter" idx="18" hasCustomPrompt="1"/>
          </p:nvPr>
        </p:nvSpPr>
        <p:spPr>
          <a:xfrm>
            <a:off x="750429"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3" name="Picture Placeholder 23">
            <a:extLst>
              <a:ext uri="{FF2B5EF4-FFF2-40B4-BE49-F238E27FC236}">
                <a16:creationId xmlns:a16="http://schemas.microsoft.com/office/drawing/2014/main" id="{FA9FEBB0-45F1-DF45-89C4-B343F8B20BA0}"/>
              </a:ext>
            </a:extLst>
          </p:cNvPr>
          <p:cNvSpPr>
            <a:spLocks noGrp="1"/>
          </p:cNvSpPr>
          <p:nvPr>
            <p:ph type="pic" sz="quarter" idx="28"/>
          </p:nvPr>
        </p:nvSpPr>
        <p:spPr>
          <a:xfrm>
            <a:off x="3549397"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4" name="Text Placeholder 28">
            <a:extLst>
              <a:ext uri="{FF2B5EF4-FFF2-40B4-BE49-F238E27FC236}">
                <a16:creationId xmlns:a16="http://schemas.microsoft.com/office/drawing/2014/main" id="{EF331731-A7FC-C245-A9C1-0B1A2E994DB6}"/>
              </a:ext>
            </a:extLst>
          </p:cNvPr>
          <p:cNvSpPr>
            <a:spLocks noGrp="1"/>
          </p:cNvSpPr>
          <p:nvPr>
            <p:ph type="body" sz="quarter" idx="29" hasCustomPrompt="1"/>
          </p:nvPr>
        </p:nvSpPr>
        <p:spPr>
          <a:xfrm>
            <a:off x="354939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5" name="Text Placeholder 28">
            <a:extLst>
              <a:ext uri="{FF2B5EF4-FFF2-40B4-BE49-F238E27FC236}">
                <a16:creationId xmlns:a16="http://schemas.microsoft.com/office/drawing/2014/main" id="{313B974E-E762-EE48-B2DF-C8F10DF73444}"/>
              </a:ext>
            </a:extLst>
          </p:cNvPr>
          <p:cNvSpPr>
            <a:spLocks noGrp="1"/>
          </p:cNvSpPr>
          <p:nvPr>
            <p:ph type="body" sz="quarter" idx="30" hasCustomPrompt="1"/>
          </p:nvPr>
        </p:nvSpPr>
        <p:spPr>
          <a:xfrm>
            <a:off x="354939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6" name="Picture Placeholder 23">
            <a:extLst>
              <a:ext uri="{FF2B5EF4-FFF2-40B4-BE49-F238E27FC236}">
                <a16:creationId xmlns:a16="http://schemas.microsoft.com/office/drawing/2014/main" id="{8BA62E8C-79E6-D245-B706-FFB1E051B2D6}"/>
              </a:ext>
            </a:extLst>
          </p:cNvPr>
          <p:cNvSpPr>
            <a:spLocks noGrp="1"/>
          </p:cNvSpPr>
          <p:nvPr>
            <p:ph type="pic" sz="quarter" idx="31"/>
          </p:nvPr>
        </p:nvSpPr>
        <p:spPr>
          <a:xfrm>
            <a:off x="6348367"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7" name="Text Placeholder 28">
            <a:extLst>
              <a:ext uri="{FF2B5EF4-FFF2-40B4-BE49-F238E27FC236}">
                <a16:creationId xmlns:a16="http://schemas.microsoft.com/office/drawing/2014/main" id="{4199EE50-5386-0446-8ADA-23C1B0D6EA4F}"/>
              </a:ext>
            </a:extLst>
          </p:cNvPr>
          <p:cNvSpPr>
            <a:spLocks noGrp="1"/>
          </p:cNvSpPr>
          <p:nvPr>
            <p:ph type="body" sz="quarter" idx="32" hasCustomPrompt="1"/>
          </p:nvPr>
        </p:nvSpPr>
        <p:spPr>
          <a:xfrm>
            <a:off x="634836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8" name="Text Placeholder 28">
            <a:extLst>
              <a:ext uri="{FF2B5EF4-FFF2-40B4-BE49-F238E27FC236}">
                <a16:creationId xmlns:a16="http://schemas.microsoft.com/office/drawing/2014/main" id="{478AB5CA-B5A5-934D-BF51-1485953A703D}"/>
              </a:ext>
            </a:extLst>
          </p:cNvPr>
          <p:cNvSpPr>
            <a:spLocks noGrp="1"/>
          </p:cNvSpPr>
          <p:nvPr>
            <p:ph type="body" sz="quarter" idx="33" hasCustomPrompt="1"/>
          </p:nvPr>
        </p:nvSpPr>
        <p:spPr>
          <a:xfrm>
            <a:off x="634836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9" name="Picture Placeholder 23">
            <a:extLst>
              <a:ext uri="{FF2B5EF4-FFF2-40B4-BE49-F238E27FC236}">
                <a16:creationId xmlns:a16="http://schemas.microsoft.com/office/drawing/2014/main" id="{3D78BE06-1FC7-3C43-BD15-F4137B564B58}"/>
              </a:ext>
            </a:extLst>
          </p:cNvPr>
          <p:cNvSpPr>
            <a:spLocks noGrp="1"/>
          </p:cNvSpPr>
          <p:nvPr>
            <p:ph type="pic" sz="quarter" idx="34"/>
          </p:nvPr>
        </p:nvSpPr>
        <p:spPr>
          <a:xfrm>
            <a:off x="9147335"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0" name="Text Placeholder 28">
            <a:extLst>
              <a:ext uri="{FF2B5EF4-FFF2-40B4-BE49-F238E27FC236}">
                <a16:creationId xmlns:a16="http://schemas.microsoft.com/office/drawing/2014/main" id="{14F01FCC-4797-0343-8739-20331C751C18}"/>
              </a:ext>
            </a:extLst>
          </p:cNvPr>
          <p:cNvSpPr>
            <a:spLocks noGrp="1"/>
          </p:cNvSpPr>
          <p:nvPr>
            <p:ph type="body" sz="quarter" idx="35" hasCustomPrompt="1"/>
          </p:nvPr>
        </p:nvSpPr>
        <p:spPr>
          <a:xfrm>
            <a:off x="9147336"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1" name="Text Placeholder 28">
            <a:extLst>
              <a:ext uri="{FF2B5EF4-FFF2-40B4-BE49-F238E27FC236}">
                <a16:creationId xmlns:a16="http://schemas.microsoft.com/office/drawing/2014/main" id="{33FBE6CA-EC7A-1A4B-ADA3-6B78F2DE09C2}"/>
              </a:ext>
            </a:extLst>
          </p:cNvPr>
          <p:cNvSpPr>
            <a:spLocks noGrp="1"/>
          </p:cNvSpPr>
          <p:nvPr>
            <p:ph type="body" sz="quarter" idx="36" hasCustomPrompt="1"/>
          </p:nvPr>
        </p:nvSpPr>
        <p:spPr>
          <a:xfrm>
            <a:off x="9147335"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2" name="Picture Placeholder 23">
            <a:extLst>
              <a:ext uri="{FF2B5EF4-FFF2-40B4-BE49-F238E27FC236}">
                <a16:creationId xmlns:a16="http://schemas.microsoft.com/office/drawing/2014/main" id="{6DD7CCE4-AD48-B64F-909E-F88961FBDFC5}"/>
              </a:ext>
            </a:extLst>
          </p:cNvPr>
          <p:cNvSpPr>
            <a:spLocks noGrp="1"/>
          </p:cNvSpPr>
          <p:nvPr>
            <p:ph type="pic" sz="quarter" idx="37"/>
          </p:nvPr>
        </p:nvSpPr>
        <p:spPr>
          <a:xfrm>
            <a:off x="750429"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3" name="Text Placeholder 28">
            <a:extLst>
              <a:ext uri="{FF2B5EF4-FFF2-40B4-BE49-F238E27FC236}">
                <a16:creationId xmlns:a16="http://schemas.microsoft.com/office/drawing/2014/main" id="{C076E7E2-3D95-EA47-BF86-444615F1F141}"/>
              </a:ext>
            </a:extLst>
          </p:cNvPr>
          <p:cNvSpPr>
            <a:spLocks noGrp="1"/>
          </p:cNvSpPr>
          <p:nvPr>
            <p:ph type="body" sz="quarter" idx="38" hasCustomPrompt="1"/>
          </p:nvPr>
        </p:nvSpPr>
        <p:spPr>
          <a:xfrm>
            <a:off x="750430"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4" name="Text Placeholder 28">
            <a:extLst>
              <a:ext uri="{FF2B5EF4-FFF2-40B4-BE49-F238E27FC236}">
                <a16:creationId xmlns:a16="http://schemas.microsoft.com/office/drawing/2014/main" id="{612499D2-373C-3940-97A5-FCA8B245BE45}"/>
              </a:ext>
            </a:extLst>
          </p:cNvPr>
          <p:cNvSpPr>
            <a:spLocks noGrp="1"/>
          </p:cNvSpPr>
          <p:nvPr>
            <p:ph type="body" sz="quarter" idx="39" hasCustomPrompt="1"/>
          </p:nvPr>
        </p:nvSpPr>
        <p:spPr>
          <a:xfrm>
            <a:off x="750429"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5" name="Picture Placeholder 23">
            <a:extLst>
              <a:ext uri="{FF2B5EF4-FFF2-40B4-BE49-F238E27FC236}">
                <a16:creationId xmlns:a16="http://schemas.microsoft.com/office/drawing/2014/main" id="{24B34D6D-4F7E-3942-B8D7-9970BDE53C10}"/>
              </a:ext>
            </a:extLst>
          </p:cNvPr>
          <p:cNvSpPr>
            <a:spLocks noGrp="1"/>
          </p:cNvSpPr>
          <p:nvPr>
            <p:ph type="pic" sz="quarter" idx="40"/>
          </p:nvPr>
        </p:nvSpPr>
        <p:spPr>
          <a:xfrm>
            <a:off x="3549397"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6" name="Text Placeholder 28">
            <a:extLst>
              <a:ext uri="{FF2B5EF4-FFF2-40B4-BE49-F238E27FC236}">
                <a16:creationId xmlns:a16="http://schemas.microsoft.com/office/drawing/2014/main" id="{D34EDB1D-7E85-D242-B6AE-F6D6907D325A}"/>
              </a:ext>
            </a:extLst>
          </p:cNvPr>
          <p:cNvSpPr>
            <a:spLocks noGrp="1"/>
          </p:cNvSpPr>
          <p:nvPr>
            <p:ph type="body" sz="quarter" idx="41" hasCustomPrompt="1"/>
          </p:nvPr>
        </p:nvSpPr>
        <p:spPr>
          <a:xfrm>
            <a:off x="354939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7" name="Text Placeholder 28">
            <a:extLst>
              <a:ext uri="{FF2B5EF4-FFF2-40B4-BE49-F238E27FC236}">
                <a16:creationId xmlns:a16="http://schemas.microsoft.com/office/drawing/2014/main" id="{3E3BFFF0-114B-6D42-B5E0-8020AC2E26BF}"/>
              </a:ext>
            </a:extLst>
          </p:cNvPr>
          <p:cNvSpPr>
            <a:spLocks noGrp="1"/>
          </p:cNvSpPr>
          <p:nvPr>
            <p:ph type="body" sz="quarter" idx="42" hasCustomPrompt="1"/>
          </p:nvPr>
        </p:nvSpPr>
        <p:spPr>
          <a:xfrm>
            <a:off x="354939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8" name="Picture Placeholder 23">
            <a:extLst>
              <a:ext uri="{FF2B5EF4-FFF2-40B4-BE49-F238E27FC236}">
                <a16:creationId xmlns:a16="http://schemas.microsoft.com/office/drawing/2014/main" id="{EB4488EE-E854-724E-95AE-B9943EE249EA}"/>
              </a:ext>
            </a:extLst>
          </p:cNvPr>
          <p:cNvSpPr>
            <a:spLocks noGrp="1"/>
          </p:cNvSpPr>
          <p:nvPr>
            <p:ph type="pic" sz="quarter" idx="43"/>
          </p:nvPr>
        </p:nvSpPr>
        <p:spPr>
          <a:xfrm>
            <a:off x="6348367"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9" name="Text Placeholder 28">
            <a:extLst>
              <a:ext uri="{FF2B5EF4-FFF2-40B4-BE49-F238E27FC236}">
                <a16:creationId xmlns:a16="http://schemas.microsoft.com/office/drawing/2014/main" id="{C5551B4D-583E-D644-9069-EC096CE76F50}"/>
              </a:ext>
            </a:extLst>
          </p:cNvPr>
          <p:cNvSpPr>
            <a:spLocks noGrp="1"/>
          </p:cNvSpPr>
          <p:nvPr>
            <p:ph type="body" sz="quarter" idx="44" hasCustomPrompt="1"/>
          </p:nvPr>
        </p:nvSpPr>
        <p:spPr>
          <a:xfrm>
            <a:off x="634836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0" name="Text Placeholder 28">
            <a:extLst>
              <a:ext uri="{FF2B5EF4-FFF2-40B4-BE49-F238E27FC236}">
                <a16:creationId xmlns:a16="http://schemas.microsoft.com/office/drawing/2014/main" id="{E30C4783-1643-2243-BB4F-E99E04D9216B}"/>
              </a:ext>
            </a:extLst>
          </p:cNvPr>
          <p:cNvSpPr>
            <a:spLocks noGrp="1"/>
          </p:cNvSpPr>
          <p:nvPr>
            <p:ph type="body" sz="quarter" idx="45" hasCustomPrompt="1"/>
          </p:nvPr>
        </p:nvSpPr>
        <p:spPr>
          <a:xfrm>
            <a:off x="634836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51" name="Picture Placeholder 23">
            <a:extLst>
              <a:ext uri="{FF2B5EF4-FFF2-40B4-BE49-F238E27FC236}">
                <a16:creationId xmlns:a16="http://schemas.microsoft.com/office/drawing/2014/main" id="{7BBADCE0-02E8-3249-8CBA-17D3783DFE70}"/>
              </a:ext>
            </a:extLst>
          </p:cNvPr>
          <p:cNvSpPr>
            <a:spLocks noGrp="1"/>
          </p:cNvSpPr>
          <p:nvPr>
            <p:ph type="pic" sz="quarter" idx="46"/>
          </p:nvPr>
        </p:nvSpPr>
        <p:spPr>
          <a:xfrm>
            <a:off x="9147335"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52" name="Text Placeholder 28">
            <a:extLst>
              <a:ext uri="{FF2B5EF4-FFF2-40B4-BE49-F238E27FC236}">
                <a16:creationId xmlns:a16="http://schemas.microsoft.com/office/drawing/2014/main" id="{8D294C40-97E4-FF4F-8A02-10FC7D0EE8B0}"/>
              </a:ext>
            </a:extLst>
          </p:cNvPr>
          <p:cNvSpPr>
            <a:spLocks noGrp="1"/>
          </p:cNvSpPr>
          <p:nvPr>
            <p:ph type="body" sz="quarter" idx="47" hasCustomPrompt="1"/>
          </p:nvPr>
        </p:nvSpPr>
        <p:spPr>
          <a:xfrm>
            <a:off x="9147336"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3" name="Text Placeholder 28">
            <a:extLst>
              <a:ext uri="{FF2B5EF4-FFF2-40B4-BE49-F238E27FC236}">
                <a16:creationId xmlns:a16="http://schemas.microsoft.com/office/drawing/2014/main" id="{8B38241F-01B5-574C-A827-67C6352C463C}"/>
              </a:ext>
            </a:extLst>
          </p:cNvPr>
          <p:cNvSpPr>
            <a:spLocks noGrp="1"/>
          </p:cNvSpPr>
          <p:nvPr>
            <p:ph type="body" sz="quarter" idx="48" hasCustomPrompt="1"/>
          </p:nvPr>
        </p:nvSpPr>
        <p:spPr>
          <a:xfrm>
            <a:off x="9147335"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18" name="Date Placeholder 17">
            <a:extLst>
              <a:ext uri="{FF2B5EF4-FFF2-40B4-BE49-F238E27FC236}">
                <a16:creationId xmlns:a16="http://schemas.microsoft.com/office/drawing/2014/main" id="{30445668-2DC5-E84C-8B16-922BC95F13F2}"/>
              </a:ext>
            </a:extLst>
          </p:cNvPr>
          <p:cNvSpPr>
            <a:spLocks noGrp="1"/>
          </p:cNvSpPr>
          <p:nvPr>
            <p:ph type="dt" sz="half" idx="25"/>
          </p:nvPr>
        </p:nvSpPr>
        <p:spPr/>
        <p:txBody>
          <a:bodyPr>
            <a:noAutofit/>
          </a:bodyPr>
          <a:lstStyle>
            <a:lvl1pPr>
              <a:defRPr>
                <a:solidFill>
                  <a:schemeClr val="accent3"/>
                </a:solidFill>
                <a:latin typeface="+mn-lt"/>
              </a:defRPr>
            </a:lvl1pPr>
          </a:lstStyle>
          <a:p>
            <a:fld id="{75594855-01E8-5A4B-B2B8-E2ECEF879100}" type="datetime1">
              <a:rPr lang="en-US" smtClean="0"/>
              <a:pPr/>
              <a:t>1/19/2023</a:t>
            </a:fld>
            <a:endParaRPr lang="en-US" dirty="0"/>
          </a:p>
        </p:txBody>
      </p:sp>
      <p:sp>
        <p:nvSpPr>
          <p:cNvPr id="22" name="Footer Placeholder 21">
            <a:extLst>
              <a:ext uri="{FF2B5EF4-FFF2-40B4-BE49-F238E27FC236}">
                <a16:creationId xmlns:a16="http://schemas.microsoft.com/office/drawing/2014/main" id="{D9227732-A878-814C-8621-64ED1B2CCF9F}"/>
              </a:ext>
            </a:extLst>
          </p:cNvPr>
          <p:cNvSpPr>
            <a:spLocks noGrp="1"/>
          </p:cNvSpPr>
          <p:nvPr>
            <p:ph type="ftr" sz="quarter" idx="26"/>
          </p:nvPr>
        </p:nvSpPr>
        <p:spPr/>
        <p:txBody>
          <a:bodyPr>
            <a:noAutofit/>
          </a:bodyPr>
          <a:lstStyle>
            <a:lvl1pPr>
              <a:defRPr>
                <a:solidFill>
                  <a:schemeClr val="accent3"/>
                </a:solidFill>
                <a:latin typeface="+mn-lt"/>
              </a:defRPr>
            </a:lvl1pPr>
          </a:lstStyle>
          <a:p>
            <a:r>
              <a:rPr lang="en-US" dirty="0"/>
              <a:t>PRESENTATION TITLE</a:t>
            </a:r>
          </a:p>
        </p:txBody>
      </p:sp>
      <p:sp>
        <p:nvSpPr>
          <p:cNvPr id="23" name="Slide Number Placeholder 22">
            <a:extLst>
              <a:ext uri="{FF2B5EF4-FFF2-40B4-BE49-F238E27FC236}">
                <a16:creationId xmlns:a16="http://schemas.microsoft.com/office/drawing/2014/main" id="{CE9F02AC-6DFB-0C47-BC8E-4B0594007F33}"/>
              </a:ext>
            </a:extLst>
          </p:cNvPr>
          <p:cNvSpPr>
            <a:spLocks noGrp="1"/>
          </p:cNvSpPr>
          <p:nvPr>
            <p:ph type="sldNum" sz="quarter" idx="27"/>
          </p:nvPr>
        </p:nvSpPr>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05721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fld id="{B562DF68-3089-814D-8A14-C651FE91885E}" type="datetime1">
              <a:rPr lang="en-US" smtClean="0"/>
              <a:pPr/>
              <a:t>1/19/2023</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60" r:id="rId5"/>
    <p:sldLayoutId id="2147483661" r:id="rId6"/>
    <p:sldLayoutId id="2147483654" r:id="rId7"/>
    <p:sldLayoutId id="2147483658" r:id="rId8"/>
    <p:sldLayoutId id="2147483662" r:id="rId9"/>
    <p:sldLayoutId id="2147483663" r:id="rId10"/>
    <p:sldLayoutId id="2147483664" r:id="rId11"/>
    <p:sldLayoutId id="2147483665" r:id="rId12"/>
    <p:sldLayoutId id="2147483666" r:id="rId13"/>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1.png"/><Relationship Id="rId3" Type="http://schemas.microsoft.com/office/2007/relationships/hdphoto" Target="../media/hdphoto2.wdp"/><Relationship Id="rId7" Type="http://schemas.microsoft.com/office/2007/relationships/hdphoto" Target="../media/hdphoto4.wdp"/><Relationship Id="rId2" Type="http://schemas.openxmlformats.org/officeDocument/2006/relationships/image" Target="../media/image18.png"/><Relationship Id="rId1" Type="http://schemas.openxmlformats.org/officeDocument/2006/relationships/slideLayout" Target="../slideLayouts/slideLayout5.xml"/><Relationship Id="rId6" Type="http://schemas.openxmlformats.org/officeDocument/2006/relationships/image" Target="../media/image20.png"/><Relationship Id="rId5" Type="http://schemas.microsoft.com/office/2007/relationships/hdphoto" Target="../media/hdphoto3.wdp"/><Relationship Id="rId10" Type="http://schemas.openxmlformats.org/officeDocument/2006/relationships/image" Target="../media/image22.jpeg"/><Relationship Id="rId4" Type="http://schemas.openxmlformats.org/officeDocument/2006/relationships/image" Target="../media/image19.png"/><Relationship Id="rId9" Type="http://schemas.microsoft.com/office/2007/relationships/hdphoto" Target="../media/hdphoto5.wdp"/></Relationships>
</file>

<file path=ppt/slides/_rels/slide11.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chart" Target="../charts/chart1.xml"/><Relationship Id="rId7" Type="http://schemas.openxmlformats.org/officeDocument/2006/relationships/image" Target="../media/image27.png"/><Relationship Id="rId2"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 Id="rId9" Type="http://schemas.openxmlformats.org/officeDocument/2006/relationships/image" Target="../media/image29.png"/></Relationships>
</file>

<file path=ppt/slides/_rels/slide1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90.png"/><Relationship Id="rId2" Type="http://schemas.openxmlformats.org/officeDocument/2006/relationships/image" Target="../media/image31.png"/><Relationship Id="rId1" Type="http://schemas.openxmlformats.org/officeDocument/2006/relationships/slideLayout" Target="../slideLayouts/slideLayout5.xml"/><Relationship Id="rId5" Type="http://schemas.openxmlformats.org/officeDocument/2006/relationships/image" Target="../media/image33.png"/><Relationship Id="rId4" Type="http://schemas.openxmlformats.org/officeDocument/2006/relationships/image" Target="../media/image32.png"/></Relationships>
</file>

<file path=ppt/slides/_rels/slide14.xml.rels><?xml version="1.0" encoding="UTF-8" standalone="yes"?>
<Relationships xmlns="http://schemas.openxmlformats.org/package/2006/relationships"><Relationship Id="rId8" Type="http://schemas.openxmlformats.org/officeDocument/2006/relationships/image" Target="../media/image370.png"/><Relationship Id="rId3" Type="http://schemas.openxmlformats.org/officeDocument/2006/relationships/image" Target="../media/image34.png"/><Relationship Id="rId7" Type="http://schemas.openxmlformats.org/officeDocument/2006/relationships/image" Target="../media/image360.png"/><Relationship Id="rId2" Type="http://schemas.openxmlformats.org/officeDocument/2006/relationships/image" Target="../media/image33.png"/><Relationship Id="rId1" Type="http://schemas.openxmlformats.org/officeDocument/2006/relationships/slideLayout" Target="../slideLayouts/slideLayout6.xml"/><Relationship Id="rId6" Type="http://schemas.openxmlformats.org/officeDocument/2006/relationships/image" Target="../media/image35.png"/><Relationship Id="rId5" Type="http://schemas.openxmlformats.org/officeDocument/2006/relationships/image" Target="../media/image340.png"/><Relationship Id="rId4" Type="http://schemas.openxmlformats.org/officeDocument/2006/relationships/image" Target="../media/image330.png"/></Relationships>
</file>

<file path=ppt/slides/_rels/slide1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4.png"/><Relationship Id="rId1" Type="http://schemas.openxmlformats.org/officeDocument/2006/relationships/slideLayout" Target="../slideLayouts/slideLayout6.xml"/><Relationship Id="rId4" Type="http://schemas.openxmlformats.org/officeDocument/2006/relationships/image" Target="../media/image37.png"/></Relationships>
</file>

<file path=ppt/slides/_rels/slide1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jpeg"/><Relationship Id="rId1" Type="http://schemas.openxmlformats.org/officeDocument/2006/relationships/slideLayout" Target="../slideLayouts/slideLayout5.xml"/><Relationship Id="rId4" Type="http://schemas.openxmlformats.org/officeDocument/2006/relationships/image" Target="../media/image44.jpeg"/></Relationships>
</file>

<file path=ppt/slides/_rels/slide19.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10.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8" Type="http://schemas.microsoft.com/office/2007/relationships/hdphoto" Target="../media/hdphoto7.wdp"/><Relationship Id="rId13" Type="http://schemas.openxmlformats.org/officeDocument/2006/relationships/image" Target="../media/image51.png"/><Relationship Id="rId3" Type="http://schemas.openxmlformats.org/officeDocument/2006/relationships/image" Target="../media/image47.png"/><Relationship Id="rId7" Type="http://schemas.openxmlformats.org/officeDocument/2006/relationships/image" Target="../media/image48.png"/><Relationship Id="rId12" Type="http://schemas.microsoft.com/office/2007/relationships/hdphoto" Target="../media/hdphoto9.wdp"/><Relationship Id="rId17" Type="http://schemas.openxmlformats.org/officeDocument/2006/relationships/image" Target="../media/image55.png"/><Relationship Id="rId2" Type="http://schemas.openxmlformats.org/officeDocument/2006/relationships/image" Target="../media/image46.png"/><Relationship Id="rId16" Type="http://schemas.openxmlformats.org/officeDocument/2006/relationships/image" Target="../media/image54.png"/><Relationship Id="rId1" Type="http://schemas.openxmlformats.org/officeDocument/2006/relationships/slideLayout" Target="../slideLayouts/slideLayout8.xml"/><Relationship Id="rId6" Type="http://schemas.microsoft.com/office/2007/relationships/hdphoto" Target="../media/hdphoto3.wdp"/><Relationship Id="rId11" Type="http://schemas.openxmlformats.org/officeDocument/2006/relationships/image" Target="../media/image50.png"/><Relationship Id="rId5" Type="http://schemas.openxmlformats.org/officeDocument/2006/relationships/image" Target="../media/image19.png"/><Relationship Id="rId15" Type="http://schemas.openxmlformats.org/officeDocument/2006/relationships/image" Target="../media/image53.png"/><Relationship Id="rId10" Type="http://schemas.microsoft.com/office/2007/relationships/hdphoto" Target="../media/hdphoto8.wdp"/><Relationship Id="rId4" Type="http://schemas.microsoft.com/office/2007/relationships/hdphoto" Target="../media/hdphoto6.wdp"/><Relationship Id="rId9" Type="http://schemas.openxmlformats.org/officeDocument/2006/relationships/image" Target="../media/image49.png"/><Relationship Id="rId14" Type="http://schemas.openxmlformats.org/officeDocument/2006/relationships/image" Target="../media/image52.png"/></Relationships>
</file>

<file path=ppt/slides/_rels/slide2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192.168.159.227:5000/" TargetMode="External"/><Relationship Id="rId2" Type="http://schemas.openxmlformats.org/officeDocument/2006/relationships/image" Target="../media/image58.png"/><Relationship Id="rId1" Type="http://schemas.openxmlformats.org/officeDocument/2006/relationships/slideLayout" Target="../slideLayouts/slideLayout5.xml"/><Relationship Id="rId4" Type="http://schemas.openxmlformats.org/officeDocument/2006/relationships/hyperlink" Target="mailto:elektro@upnvj.ac.id" TargetMode="External"/></Relationships>
</file>

<file path=ppt/slides/_rels/slide23.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0.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0.png"/><Relationship Id="rId7" Type="http://schemas.openxmlformats.org/officeDocument/2006/relationships/image" Target="../media/image13.jpeg"/><Relationship Id="rId2" Type="http://schemas.openxmlformats.org/officeDocument/2006/relationships/image" Target="../media/image9.png"/><Relationship Id="rId1" Type="http://schemas.openxmlformats.org/officeDocument/2006/relationships/slideLayout" Target="../slideLayouts/slideLayout10.xml"/><Relationship Id="rId6" Type="http://schemas.openxmlformats.org/officeDocument/2006/relationships/image" Target="../media/image12.jpeg"/><Relationship Id="rId5" Type="http://schemas.openxmlformats.org/officeDocument/2006/relationships/image" Target="../media/image11.jpeg"/><Relationship Id="rId4" Type="http://schemas.microsoft.com/office/2007/relationships/hdphoto" Target="../media/hdphoto1.wdp"/><Relationship Id="rId9"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9.png"/><Relationship Id="rId1" Type="http://schemas.openxmlformats.org/officeDocument/2006/relationships/slideLayout" Target="../slideLayouts/slideLayout11.xml"/><Relationship Id="rId6" Type="http://schemas.openxmlformats.org/officeDocument/2006/relationships/image" Target="../media/image14.png"/><Relationship Id="rId5" Type="http://schemas.openxmlformats.org/officeDocument/2006/relationships/image" Target="../media/image13.jpeg"/><Relationship Id="rId4" Type="http://schemas.openxmlformats.org/officeDocument/2006/relationships/image" Target="../media/image12.jpe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474355" y="2371171"/>
            <a:ext cx="7690913" cy="2574757"/>
          </a:xfrm>
        </p:spPr>
        <p:txBody>
          <a:bodyPr/>
          <a:lstStyle/>
          <a:p>
            <a:br>
              <a:rPr lang="en-US" sz="3600" dirty="0"/>
            </a:br>
            <a:endParaRPr lang="en-US" sz="3600" dirty="0"/>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474355" y="1262694"/>
            <a:ext cx="7690913" cy="1965927"/>
          </a:xfrm>
        </p:spPr>
        <p:txBody>
          <a:bodyPr/>
          <a:lstStyle/>
          <a:p>
            <a:r>
              <a:rPr lang="en-US" sz="4000" b="1" dirty="0"/>
              <a:t>Rancang </a:t>
            </a:r>
            <a:r>
              <a:rPr lang="en-US" sz="4000" b="1" dirty="0" err="1"/>
              <a:t>Bangun</a:t>
            </a:r>
            <a:r>
              <a:rPr lang="en-US" sz="4000" b="1" dirty="0"/>
              <a:t> </a:t>
            </a:r>
            <a:r>
              <a:rPr lang="en-US" sz="4000" b="1" dirty="0" err="1"/>
              <a:t>Sistem</a:t>
            </a:r>
            <a:r>
              <a:rPr lang="en-US" sz="4000" b="1" dirty="0"/>
              <a:t> </a:t>
            </a:r>
            <a:r>
              <a:rPr lang="en-US" sz="4000" b="1" dirty="0" err="1"/>
              <a:t>Deteksi</a:t>
            </a:r>
            <a:r>
              <a:rPr lang="en-US" sz="4000" b="1" dirty="0"/>
              <a:t> </a:t>
            </a:r>
            <a:r>
              <a:rPr lang="en-US" sz="4000" b="1" dirty="0" err="1"/>
              <a:t>Api</a:t>
            </a:r>
            <a:r>
              <a:rPr lang="en-US" sz="4000" b="1" dirty="0"/>
              <a:t> pada </a:t>
            </a:r>
            <a:r>
              <a:rPr lang="en-US" sz="4000" b="1" dirty="0" err="1"/>
              <a:t>Sistem</a:t>
            </a:r>
            <a:r>
              <a:rPr lang="en-US" sz="4000" b="1" dirty="0"/>
              <a:t> </a:t>
            </a:r>
            <a:r>
              <a:rPr lang="en-US" sz="4000" b="1" dirty="0" err="1"/>
              <a:t>Tertanam</a:t>
            </a:r>
            <a:r>
              <a:rPr lang="en-US" sz="4000" b="1" dirty="0"/>
              <a:t> </a:t>
            </a:r>
            <a:r>
              <a:rPr lang="en-US" sz="4000" b="1" dirty="0" err="1"/>
              <a:t>Menggunakan</a:t>
            </a:r>
            <a:r>
              <a:rPr lang="en-US" sz="4000" b="1" dirty="0"/>
              <a:t> </a:t>
            </a:r>
            <a:r>
              <a:rPr lang="en-US" sz="4000" b="1" dirty="0" err="1"/>
              <a:t>Algoritma</a:t>
            </a:r>
            <a:r>
              <a:rPr lang="en-US" sz="4000" b="1" dirty="0"/>
              <a:t> YoloV4 </a:t>
            </a:r>
            <a:r>
              <a:rPr lang="en-US" sz="4000" b="1" dirty="0" err="1"/>
              <a:t>berbasis</a:t>
            </a:r>
            <a:r>
              <a:rPr lang="en-US" sz="4000" b="1" dirty="0"/>
              <a:t> IoT</a:t>
            </a:r>
          </a:p>
        </p:txBody>
      </p:sp>
      <p:pic>
        <p:nvPicPr>
          <p:cNvPr id="1030" name="Picture 6" descr="Universitas Pembangunan Nasional Veteran Jakarta - Wikipedia bahasa  Indonesia, ensiklopedia bebas">
            <a:extLst>
              <a:ext uri="{FF2B5EF4-FFF2-40B4-BE49-F238E27FC236}">
                <a16:creationId xmlns:a16="http://schemas.microsoft.com/office/drawing/2014/main" id="{474ECA5B-018D-FEDC-8102-9232C97AF2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884" y="93098"/>
            <a:ext cx="1104618" cy="1104618"/>
          </a:xfrm>
          <a:prstGeom prst="rect">
            <a:avLst/>
          </a:prstGeom>
          <a:noFill/>
          <a:extLst>
            <a:ext uri="{909E8E84-426E-40DD-AFC4-6F175D3DCCD1}">
              <a14:hiddenFill xmlns:a14="http://schemas.microsoft.com/office/drawing/2010/main">
                <a:solidFill>
                  <a:srgbClr val="FFFFFF"/>
                </a:solidFill>
              </a14:hiddenFill>
            </a:ext>
          </a:extLst>
        </p:spPr>
      </p:pic>
      <p:sp>
        <p:nvSpPr>
          <p:cNvPr id="7" name="Title 1">
            <a:extLst>
              <a:ext uri="{FF2B5EF4-FFF2-40B4-BE49-F238E27FC236}">
                <a16:creationId xmlns:a16="http://schemas.microsoft.com/office/drawing/2014/main" id="{4FA3346D-3282-B446-A71E-C1FC8908CA7A}"/>
              </a:ext>
            </a:extLst>
          </p:cNvPr>
          <p:cNvSpPr txBox="1">
            <a:spLocks/>
          </p:cNvSpPr>
          <p:nvPr/>
        </p:nvSpPr>
        <p:spPr>
          <a:xfrm>
            <a:off x="2849729" y="4830723"/>
            <a:ext cx="7690913" cy="854833"/>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b="1" kern="1200">
                <a:solidFill>
                  <a:schemeClr val="tx1"/>
                </a:solidFill>
                <a:latin typeface="+mj-lt"/>
                <a:ea typeface="+mj-ea"/>
                <a:cs typeface="+mj-cs"/>
              </a:defRPr>
            </a:lvl1pPr>
          </a:lstStyle>
          <a:p>
            <a:r>
              <a:rPr lang="en-US" sz="2400" b="0" dirty="0" err="1"/>
              <a:t>Annastya</a:t>
            </a:r>
            <a:r>
              <a:rPr lang="en-US" sz="2400" b="0" dirty="0"/>
              <a:t> </a:t>
            </a:r>
            <a:r>
              <a:rPr lang="en-US" sz="2400" b="0" dirty="0" err="1"/>
              <a:t>Bagas</a:t>
            </a:r>
            <a:r>
              <a:rPr lang="en-US" sz="2400" b="0" dirty="0"/>
              <a:t> </a:t>
            </a:r>
            <a:r>
              <a:rPr lang="en-US" sz="2400" b="0" dirty="0" err="1"/>
              <a:t>Dewantara</a:t>
            </a:r>
            <a:endParaRPr lang="en-US" sz="2400" b="0" dirty="0"/>
          </a:p>
          <a:p>
            <a:r>
              <a:rPr lang="en-US" sz="2400" b="0" dirty="0"/>
              <a:t>1910314024</a:t>
            </a:r>
          </a:p>
        </p:txBody>
      </p:sp>
      <p:pic>
        <p:nvPicPr>
          <p:cNvPr id="8" name="Picture 7">
            <a:extLst>
              <a:ext uri="{FF2B5EF4-FFF2-40B4-BE49-F238E27FC236}">
                <a16:creationId xmlns:a16="http://schemas.microsoft.com/office/drawing/2014/main" id="{47EE8535-4354-EE5F-8CBD-F88DA84ABDC8}"/>
              </a:ext>
            </a:extLst>
          </p:cNvPr>
          <p:cNvPicPr>
            <a:picLocks noChangeAspect="1"/>
          </p:cNvPicPr>
          <p:nvPr/>
        </p:nvPicPr>
        <p:blipFill>
          <a:blip r:embed="rId3"/>
          <a:stretch>
            <a:fillRect/>
          </a:stretch>
        </p:blipFill>
        <p:spPr>
          <a:xfrm>
            <a:off x="1383173" y="93098"/>
            <a:ext cx="1104618" cy="1104618"/>
          </a:xfrm>
          <a:prstGeom prst="rect">
            <a:avLst/>
          </a:prstGeom>
        </p:spPr>
      </p:pic>
      <p:sp>
        <p:nvSpPr>
          <p:cNvPr id="4" name="Title 1">
            <a:extLst>
              <a:ext uri="{FF2B5EF4-FFF2-40B4-BE49-F238E27FC236}">
                <a16:creationId xmlns:a16="http://schemas.microsoft.com/office/drawing/2014/main" id="{160B200D-4F48-48CB-77F8-7DEAB9B49CB7}"/>
              </a:ext>
            </a:extLst>
          </p:cNvPr>
          <p:cNvSpPr txBox="1">
            <a:spLocks/>
          </p:cNvSpPr>
          <p:nvPr/>
        </p:nvSpPr>
        <p:spPr>
          <a:xfrm>
            <a:off x="474355" y="3629380"/>
            <a:ext cx="7690913" cy="854833"/>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b="1" kern="1200">
                <a:solidFill>
                  <a:schemeClr val="tx1"/>
                </a:solidFill>
                <a:latin typeface="+mj-lt"/>
                <a:ea typeface="+mj-ea"/>
                <a:cs typeface="+mj-cs"/>
              </a:defRPr>
            </a:lvl1pPr>
          </a:lstStyle>
          <a:p>
            <a:r>
              <a:rPr lang="en-US" sz="2000" dirty="0" err="1"/>
              <a:t>Dosen</a:t>
            </a:r>
            <a:r>
              <a:rPr lang="en-US" sz="2000" dirty="0"/>
              <a:t> </a:t>
            </a:r>
            <a:r>
              <a:rPr lang="en-US" sz="2000" dirty="0" err="1"/>
              <a:t>Pembimbing</a:t>
            </a:r>
            <a:endParaRPr lang="en-US" sz="2000" dirty="0"/>
          </a:p>
          <a:p>
            <a:r>
              <a:rPr lang="en-US" sz="2000" b="0" dirty="0" err="1"/>
              <a:t>Achmad</a:t>
            </a:r>
            <a:r>
              <a:rPr lang="en-US" sz="2000" b="0" dirty="0"/>
              <a:t> </a:t>
            </a:r>
            <a:r>
              <a:rPr lang="en-US" sz="2000" b="0" dirty="0" err="1"/>
              <a:t>Zuchriadi</a:t>
            </a:r>
            <a:r>
              <a:rPr lang="en-US" sz="2000" b="0" dirty="0"/>
              <a:t> S.T., M.T. ,</a:t>
            </a:r>
          </a:p>
          <a:p>
            <a:r>
              <a:rPr lang="en-US" sz="2000" b="0" dirty="0" err="1"/>
              <a:t>Fajar</a:t>
            </a:r>
            <a:r>
              <a:rPr lang="en-US" sz="2000" b="0" dirty="0"/>
              <a:t> </a:t>
            </a:r>
            <a:r>
              <a:rPr lang="en-US" sz="2000" b="0" dirty="0" err="1"/>
              <a:t>Rahayu</a:t>
            </a:r>
            <a:r>
              <a:rPr lang="en-US" sz="2000" b="0" dirty="0"/>
              <a:t> S.T., M.T.</a:t>
            </a:r>
          </a:p>
        </p:txBody>
      </p:sp>
      <p:sp>
        <p:nvSpPr>
          <p:cNvPr id="5" name="Title 1">
            <a:extLst>
              <a:ext uri="{FF2B5EF4-FFF2-40B4-BE49-F238E27FC236}">
                <a16:creationId xmlns:a16="http://schemas.microsoft.com/office/drawing/2014/main" id="{08C0A7A8-6724-7992-F1B1-155E02220FA9}"/>
              </a:ext>
            </a:extLst>
          </p:cNvPr>
          <p:cNvSpPr txBox="1">
            <a:spLocks/>
          </p:cNvSpPr>
          <p:nvPr/>
        </p:nvSpPr>
        <p:spPr>
          <a:xfrm>
            <a:off x="2849729" y="5223841"/>
            <a:ext cx="7690913" cy="141648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b="1" kern="1200">
                <a:solidFill>
                  <a:schemeClr val="tx1"/>
                </a:solidFill>
                <a:latin typeface="+mj-lt"/>
                <a:ea typeface="+mj-ea"/>
                <a:cs typeface="+mj-cs"/>
              </a:defRPr>
            </a:lvl1pPr>
          </a:lstStyle>
          <a:p>
            <a:r>
              <a:rPr lang="en-US" sz="2800" dirty="0"/>
              <a:t>PROGRAM STUDI TEKNIK ELEKTRO</a:t>
            </a:r>
          </a:p>
          <a:p>
            <a:r>
              <a:rPr lang="en-US" sz="2800" dirty="0"/>
              <a:t>FAKULTAS TEKNIK UPN VETERAN JAKARTA</a:t>
            </a:r>
          </a:p>
        </p:txBody>
      </p:sp>
    </p:spTree>
    <p:extLst>
      <p:ext uri="{BB962C8B-B14F-4D97-AF65-F5344CB8AC3E}">
        <p14:creationId xmlns:p14="http://schemas.microsoft.com/office/powerpoint/2010/main" val="4221383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7DE7E1E-8BAD-EE48-0077-73C7B27341C7}"/>
              </a:ext>
            </a:extLst>
          </p:cNvPr>
          <p:cNvSpPr>
            <a:spLocks noGrp="1"/>
          </p:cNvSpPr>
          <p:nvPr>
            <p:ph type="dt" sz="half" idx="2"/>
          </p:nvPr>
        </p:nvSpPr>
        <p:spPr/>
        <p:txBody>
          <a:bodyPr/>
          <a:lstStyle/>
          <a:p>
            <a:fld id="{7E7AB22C-8B7E-9B4A-8C65-396C3C874D86}" type="datetime1">
              <a:rPr lang="en-US" smtClean="0"/>
              <a:pPr/>
              <a:t>1/19/2023</a:t>
            </a:fld>
            <a:endParaRPr lang="en-US" dirty="0"/>
          </a:p>
        </p:txBody>
      </p:sp>
      <p:sp>
        <p:nvSpPr>
          <p:cNvPr id="5" name="Footer Placeholder 4">
            <a:extLst>
              <a:ext uri="{FF2B5EF4-FFF2-40B4-BE49-F238E27FC236}">
                <a16:creationId xmlns:a16="http://schemas.microsoft.com/office/drawing/2014/main" id="{5D61CDB3-5066-9922-3CA6-8D0520B15E5E}"/>
              </a:ext>
            </a:extLst>
          </p:cNvPr>
          <p:cNvSpPr>
            <a:spLocks noGrp="1"/>
          </p:cNvSpPr>
          <p:nvPr>
            <p:ph type="ftr" sz="quarter" idx="3"/>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60BB65FC-2F76-DA47-65CF-04FEBA504ABB}"/>
              </a:ext>
            </a:extLst>
          </p:cNvPr>
          <p:cNvSpPr>
            <a:spLocks noGrp="1"/>
          </p:cNvSpPr>
          <p:nvPr>
            <p:ph type="sldNum" sz="quarter" idx="4"/>
          </p:nvPr>
        </p:nvSpPr>
        <p:spPr/>
        <p:txBody>
          <a:bodyPr/>
          <a:lstStyle/>
          <a:p>
            <a:fld id="{294A09A9-5501-47C1-A89A-A340965A2BE2}" type="slidenum">
              <a:rPr lang="en-US" smtClean="0"/>
              <a:pPr/>
              <a:t>10</a:t>
            </a:fld>
            <a:endParaRPr lang="en-US" dirty="0"/>
          </a:p>
        </p:txBody>
      </p:sp>
      <p:pic>
        <p:nvPicPr>
          <p:cNvPr id="19" name="Picture 10">
            <a:extLst>
              <a:ext uri="{FF2B5EF4-FFF2-40B4-BE49-F238E27FC236}">
                <a16:creationId xmlns:a16="http://schemas.microsoft.com/office/drawing/2014/main" id="{DB49517E-1FD6-3BE4-E5C7-3635F25D53DD}"/>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9953" b="89100" l="7113" r="92469">
                        <a14:foregroundMark x1="24268" y1="35545" x2="24268" y2="35545"/>
                        <a14:foregroundMark x1="7531" y1="43602" x2="7531" y2="43602"/>
                        <a14:foregroundMark x1="92469" y1="47393" x2="92469" y2="47393"/>
                      </a14:backgroundRemoval>
                    </a14:imgEffect>
                  </a14:imgLayer>
                </a14:imgProps>
              </a:ext>
              <a:ext uri="{28A0092B-C50C-407E-A947-70E740481C1C}">
                <a14:useLocalDpi xmlns:a14="http://schemas.microsoft.com/office/drawing/2010/main" val="0"/>
              </a:ext>
            </a:extLst>
          </a:blip>
          <a:srcRect/>
          <a:stretch>
            <a:fillRect/>
          </a:stretch>
        </p:blipFill>
        <p:spPr bwMode="auto">
          <a:xfrm>
            <a:off x="2275265" y="2649150"/>
            <a:ext cx="1012711" cy="894067"/>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0">
            <a:extLst>
              <a:ext uri="{FF2B5EF4-FFF2-40B4-BE49-F238E27FC236}">
                <a16:creationId xmlns:a16="http://schemas.microsoft.com/office/drawing/2014/main" id="{6C463BC3-7F9D-E8D2-A560-BE31FF2CC376}"/>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9953" b="89100" l="7113" r="92469">
                        <a14:foregroundMark x1="24268" y1="35545" x2="24268" y2="35545"/>
                        <a14:foregroundMark x1="7531" y1="43602" x2="7531" y2="43602"/>
                        <a14:foregroundMark x1="92469" y1="47393" x2="92469" y2="47393"/>
                      </a14:backgroundRemoval>
                    </a14:imgEffect>
                  </a14:imgLayer>
                </a14:imgProps>
              </a:ext>
              <a:ext uri="{28A0092B-C50C-407E-A947-70E740481C1C}">
                <a14:useLocalDpi xmlns:a14="http://schemas.microsoft.com/office/drawing/2010/main" val="0"/>
              </a:ext>
            </a:extLst>
          </a:blip>
          <a:srcRect/>
          <a:stretch>
            <a:fillRect/>
          </a:stretch>
        </p:blipFill>
        <p:spPr bwMode="auto">
          <a:xfrm>
            <a:off x="2275264" y="3484780"/>
            <a:ext cx="1012711" cy="89406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10">
            <a:extLst>
              <a:ext uri="{FF2B5EF4-FFF2-40B4-BE49-F238E27FC236}">
                <a16:creationId xmlns:a16="http://schemas.microsoft.com/office/drawing/2014/main" id="{D96E5880-C656-F65F-1A57-08E8F2E12057}"/>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9953" b="89100" l="7113" r="92469">
                        <a14:foregroundMark x1="24268" y1="35545" x2="24268" y2="35545"/>
                        <a14:foregroundMark x1="7531" y1="43602" x2="7531" y2="43602"/>
                        <a14:foregroundMark x1="92469" y1="47393" x2="92469" y2="47393"/>
                      </a14:backgroundRemoval>
                    </a14:imgEffect>
                  </a14:imgLayer>
                </a14:imgProps>
              </a:ext>
              <a:ext uri="{28A0092B-C50C-407E-A947-70E740481C1C}">
                <a14:useLocalDpi xmlns:a14="http://schemas.microsoft.com/office/drawing/2010/main" val="0"/>
              </a:ext>
            </a:extLst>
          </a:blip>
          <a:srcRect/>
          <a:stretch>
            <a:fillRect/>
          </a:stretch>
        </p:blipFill>
        <p:spPr bwMode="auto">
          <a:xfrm>
            <a:off x="1262554" y="3484781"/>
            <a:ext cx="1012711" cy="894067"/>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Ikon Kamera Templat | PosterMyWall">
            <a:extLst>
              <a:ext uri="{FF2B5EF4-FFF2-40B4-BE49-F238E27FC236}">
                <a16:creationId xmlns:a16="http://schemas.microsoft.com/office/drawing/2014/main" id="{39C2FF4B-F8EB-C13E-9E13-421B2E6C8CDE}"/>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foregroundMark x1="69778" y1="56000" x2="69778" y2="56000"/>
                        <a14:foregroundMark x1="55556" y1="29333" x2="55556" y2="29333"/>
                      </a14:backgroundRemoval>
                    </a14:imgEffect>
                  </a14:imgLayer>
                </a14:imgProps>
              </a:ext>
              <a:ext uri="{28A0092B-C50C-407E-A947-70E740481C1C}">
                <a14:useLocalDpi xmlns:a14="http://schemas.microsoft.com/office/drawing/2010/main" val="0"/>
              </a:ext>
            </a:extLst>
          </a:blip>
          <a:srcRect/>
          <a:stretch>
            <a:fillRect/>
          </a:stretch>
        </p:blipFill>
        <p:spPr bwMode="auto">
          <a:xfrm>
            <a:off x="555510" y="1935961"/>
            <a:ext cx="1359999" cy="1359999"/>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Straight Connector 23">
            <a:extLst>
              <a:ext uri="{FF2B5EF4-FFF2-40B4-BE49-F238E27FC236}">
                <a16:creationId xmlns:a16="http://schemas.microsoft.com/office/drawing/2014/main" id="{FA85CE7C-CED0-8B96-47B8-E60450F50FFB}"/>
              </a:ext>
            </a:extLst>
          </p:cNvPr>
          <p:cNvCxnSpPr>
            <a:cxnSpLocks/>
          </p:cNvCxnSpPr>
          <p:nvPr/>
        </p:nvCxnSpPr>
        <p:spPr>
          <a:xfrm>
            <a:off x="1845195" y="3096183"/>
            <a:ext cx="430069" cy="388596"/>
          </a:xfrm>
          <a:prstGeom prst="line">
            <a:avLst/>
          </a:prstGeom>
          <a:ln w="76200">
            <a:solidFill>
              <a:schemeClr val="tx1"/>
            </a:solidFill>
            <a:prstDash val="sysDot"/>
          </a:ln>
        </p:spPr>
        <p:style>
          <a:lnRef idx="1">
            <a:schemeClr val="dk1"/>
          </a:lnRef>
          <a:fillRef idx="0">
            <a:schemeClr val="dk1"/>
          </a:fillRef>
          <a:effectRef idx="0">
            <a:schemeClr val="dk1"/>
          </a:effectRef>
          <a:fontRef idx="minor">
            <a:schemeClr val="tx1"/>
          </a:fontRef>
        </p:style>
      </p:cxnSp>
      <p:cxnSp>
        <p:nvCxnSpPr>
          <p:cNvPr id="28" name="Connector: Elbow 27">
            <a:extLst>
              <a:ext uri="{FF2B5EF4-FFF2-40B4-BE49-F238E27FC236}">
                <a16:creationId xmlns:a16="http://schemas.microsoft.com/office/drawing/2014/main" id="{583ABB1B-D734-4382-F375-A86488902049}"/>
              </a:ext>
            </a:extLst>
          </p:cNvPr>
          <p:cNvCxnSpPr>
            <a:endCxn id="21" idx="1"/>
          </p:cNvCxnSpPr>
          <p:nvPr/>
        </p:nvCxnSpPr>
        <p:spPr>
          <a:xfrm rot="16200000" flipH="1">
            <a:off x="647282" y="3316543"/>
            <a:ext cx="835632" cy="394912"/>
          </a:xfrm>
          <a:prstGeom prst="bentConnector2">
            <a:avLst/>
          </a:prstGeom>
          <a:ln w="762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 name="Connector: Elbow 29">
            <a:extLst>
              <a:ext uri="{FF2B5EF4-FFF2-40B4-BE49-F238E27FC236}">
                <a16:creationId xmlns:a16="http://schemas.microsoft.com/office/drawing/2014/main" id="{24466D99-13DF-514A-CFBD-050E90CF543A}"/>
              </a:ext>
            </a:extLst>
          </p:cNvPr>
          <p:cNvCxnSpPr>
            <a:cxnSpLocks/>
            <a:endCxn id="19" idx="0"/>
          </p:cNvCxnSpPr>
          <p:nvPr/>
        </p:nvCxnSpPr>
        <p:spPr>
          <a:xfrm>
            <a:off x="1845194" y="2400913"/>
            <a:ext cx="936427" cy="248237"/>
          </a:xfrm>
          <a:prstGeom prst="bentConnector2">
            <a:avLst/>
          </a:prstGeom>
          <a:ln w="762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2" name="Arrow: Chevron 31">
            <a:extLst>
              <a:ext uri="{FF2B5EF4-FFF2-40B4-BE49-F238E27FC236}">
                <a16:creationId xmlns:a16="http://schemas.microsoft.com/office/drawing/2014/main" id="{F27D0DAB-B5AD-50E5-479F-F0B9A8B8210A}"/>
              </a:ext>
            </a:extLst>
          </p:cNvPr>
          <p:cNvSpPr/>
          <p:nvPr/>
        </p:nvSpPr>
        <p:spPr>
          <a:xfrm>
            <a:off x="3597910" y="3130396"/>
            <a:ext cx="528266" cy="607125"/>
          </a:xfrm>
          <a:prstGeom prst="chevro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D">
              <a:solidFill>
                <a:schemeClr val="tx1"/>
              </a:solidFill>
            </a:endParaRPr>
          </a:p>
        </p:txBody>
      </p:sp>
      <p:pic>
        <p:nvPicPr>
          <p:cNvPr id="33" name="Picture 10">
            <a:extLst>
              <a:ext uri="{FF2B5EF4-FFF2-40B4-BE49-F238E27FC236}">
                <a16:creationId xmlns:a16="http://schemas.microsoft.com/office/drawing/2014/main" id="{D5BF1640-83DF-A1A2-A89C-7926C4EEA2B8}"/>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9953" b="89100" l="7113" r="92469">
                        <a14:foregroundMark x1="24268" y1="35545" x2="24268" y2="35545"/>
                        <a14:foregroundMark x1="7531" y1="43602" x2="7531" y2="43602"/>
                        <a14:foregroundMark x1="92469" y1="47393" x2="92469" y2="47393"/>
                      </a14:backgroundRemoval>
                    </a14:imgEffect>
                  </a14:imgLayer>
                </a14:imgProps>
              </a:ext>
              <a:ext uri="{28A0092B-C50C-407E-A947-70E740481C1C}">
                <a14:useLocalDpi xmlns:a14="http://schemas.microsoft.com/office/drawing/2010/main" val="0"/>
              </a:ext>
            </a:extLst>
          </a:blip>
          <a:srcRect/>
          <a:stretch>
            <a:fillRect/>
          </a:stretch>
        </p:blipFill>
        <p:spPr bwMode="auto">
          <a:xfrm>
            <a:off x="5443563" y="2482781"/>
            <a:ext cx="1012711" cy="894067"/>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10">
            <a:extLst>
              <a:ext uri="{FF2B5EF4-FFF2-40B4-BE49-F238E27FC236}">
                <a16:creationId xmlns:a16="http://schemas.microsoft.com/office/drawing/2014/main" id="{EA2D542C-E83F-CB9D-7029-70F39CCC6FAA}"/>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9953" b="89100" l="7113" r="92469">
                        <a14:foregroundMark x1="24268" y1="35545" x2="24268" y2="35545"/>
                        <a14:foregroundMark x1="7531" y1="43602" x2="7531" y2="43602"/>
                        <a14:foregroundMark x1="92469" y1="47393" x2="92469" y2="47393"/>
                      </a14:backgroundRemoval>
                    </a14:imgEffect>
                  </a14:imgLayer>
                </a14:imgProps>
              </a:ext>
              <a:ext uri="{28A0092B-C50C-407E-A947-70E740481C1C}">
                <a14:useLocalDpi xmlns:a14="http://schemas.microsoft.com/office/drawing/2010/main" val="0"/>
              </a:ext>
            </a:extLst>
          </a:blip>
          <a:srcRect/>
          <a:stretch>
            <a:fillRect/>
          </a:stretch>
        </p:blipFill>
        <p:spPr bwMode="auto">
          <a:xfrm>
            <a:off x="5443562" y="3318411"/>
            <a:ext cx="1012711" cy="894067"/>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10">
            <a:extLst>
              <a:ext uri="{FF2B5EF4-FFF2-40B4-BE49-F238E27FC236}">
                <a16:creationId xmlns:a16="http://schemas.microsoft.com/office/drawing/2014/main" id="{AA41B94C-3C1C-5611-71AB-2F5D745986E6}"/>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9953" b="89100" l="7113" r="92469">
                        <a14:foregroundMark x1="24268" y1="35545" x2="24268" y2="35545"/>
                        <a14:foregroundMark x1="7531" y1="43602" x2="7531" y2="43602"/>
                        <a14:foregroundMark x1="92469" y1="47393" x2="92469" y2="47393"/>
                      </a14:backgroundRemoval>
                    </a14:imgEffect>
                  </a14:imgLayer>
                </a14:imgProps>
              </a:ext>
              <a:ext uri="{28A0092B-C50C-407E-A947-70E740481C1C}">
                <a14:useLocalDpi xmlns:a14="http://schemas.microsoft.com/office/drawing/2010/main" val="0"/>
              </a:ext>
            </a:extLst>
          </a:blip>
          <a:srcRect/>
          <a:stretch>
            <a:fillRect/>
          </a:stretch>
        </p:blipFill>
        <p:spPr bwMode="auto">
          <a:xfrm>
            <a:off x="4430852" y="3318412"/>
            <a:ext cx="1012711" cy="894067"/>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Green tick check mark icon simple style Royalty Free Vector">
            <a:extLst>
              <a:ext uri="{FF2B5EF4-FFF2-40B4-BE49-F238E27FC236}">
                <a16:creationId xmlns:a16="http://schemas.microsoft.com/office/drawing/2014/main" id="{E131C2FB-7577-E759-9AA9-969A872B85A1}"/>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40278" y1="59657" x2="40278" y2="59657"/>
                        <a14:foregroundMark x1="25926" y1="43777" x2="48148" y2="64378"/>
                        <a14:foregroundMark x1="48611" y1="63519" x2="60648" y2="42489"/>
                        <a14:foregroundMark x1="60648" y1="42489" x2="60648" y2="40343"/>
                        <a14:foregroundMark x1="66204" y1="30901" x2="72222" y2="37339"/>
                      </a14:backgroundRemoval>
                    </a14:imgEffect>
                  </a14:imgLayer>
                </a14:imgProps>
              </a:ext>
              <a:ext uri="{28A0092B-C50C-407E-A947-70E740481C1C}">
                <a14:useLocalDpi xmlns:a14="http://schemas.microsoft.com/office/drawing/2010/main" val="0"/>
              </a:ext>
            </a:extLst>
          </a:blip>
          <a:srcRect/>
          <a:stretch>
            <a:fillRect/>
          </a:stretch>
        </p:blipFill>
        <p:spPr bwMode="auto">
          <a:xfrm>
            <a:off x="6001742" y="3720011"/>
            <a:ext cx="653054" cy="704452"/>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Red cross check mark icon simple style Royalty Free Vector">
            <a:extLst>
              <a:ext uri="{FF2B5EF4-FFF2-40B4-BE49-F238E27FC236}">
                <a16:creationId xmlns:a16="http://schemas.microsoft.com/office/drawing/2014/main" id="{07F75752-E8C4-1251-D738-ABCE545BD0A6}"/>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10000" b="90000" l="10000" r="90000">
                        <a14:foregroundMark x1="16204" y1="30043" x2="19444" y2="59657"/>
                        <a14:foregroundMark x1="19444" y1="59657" x2="44907" y2="79399"/>
                        <a14:foregroundMark x1="44907" y1="79399" x2="72222" y2="77253"/>
                        <a14:foregroundMark x1="72222" y1="77253" x2="84259" y2="45494"/>
                        <a14:foregroundMark x1="84259" y1="45494" x2="78241" y2="24464"/>
                        <a14:foregroundMark x1="78241" y1="24464" x2="33796" y2="15451"/>
                        <a14:foregroundMark x1="33796" y1="15451" x2="16667" y2="29185"/>
                        <a14:foregroundMark x1="41667" y1="36052" x2="58796" y2="53219"/>
                        <a14:foregroundMark x1="58796" y1="53219" x2="58796" y2="54936"/>
                        <a14:foregroundMark x1="64815" y1="35193" x2="21759" y2="61803"/>
                        <a14:foregroundMark x1="49074" y1="48069" x2="32407" y2="64378"/>
                        <a14:foregroundMark x1="32407" y1="64378" x2="31019" y2="65236"/>
                        <a14:foregroundMark x1="58796" y1="58369" x2="67593" y2="63948"/>
                        <a14:foregroundMark x1="67130" y1="32618" x2="68056" y2="36481"/>
                        <a14:foregroundMark x1="32870" y1="33047" x2="41667" y2="36910"/>
                      </a14:backgroundRemoval>
                    </a14:imgEffect>
                  </a14:imgLayer>
                </a14:imgProps>
              </a:ext>
              <a:ext uri="{28A0092B-C50C-407E-A947-70E740481C1C}">
                <a14:useLocalDpi xmlns:a14="http://schemas.microsoft.com/office/drawing/2010/main" val="0"/>
              </a:ext>
            </a:extLst>
          </a:blip>
          <a:srcRect/>
          <a:stretch>
            <a:fillRect/>
          </a:stretch>
        </p:blipFill>
        <p:spPr bwMode="auto">
          <a:xfrm>
            <a:off x="4937207" y="3720010"/>
            <a:ext cx="653055" cy="704453"/>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10">
            <a:extLst>
              <a:ext uri="{FF2B5EF4-FFF2-40B4-BE49-F238E27FC236}">
                <a16:creationId xmlns:a16="http://schemas.microsoft.com/office/drawing/2014/main" id="{109852F8-77E8-9247-CDA4-792999ADB264}"/>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9953" b="89100" l="7113" r="92469">
                        <a14:foregroundMark x1="24268" y1="35545" x2="24268" y2="35545"/>
                        <a14:foregroundMark x1="7531" y1="43602" x2="7531" y2="43602"/>
                        <a14:foregroundMark x1="92469" y1="47393" x2="92469" y2="47393"/>
                      </a14:backgroundRemoval>
                    </a14:imgEffect>
                  </a14:imgLayer>
                </a14:imgProps>
              </a:ext>
              <a:ext uri="{28A0092B-C50C-407E-A947-70E740481C1C}">
                <a14:useLocalDpi xmlns:a14="http://schemas.microsoft.com/office/drawing/2010/main" val="0"/>
              </a:ext>
            </a:extLst>
          </a:blip>
          <a:srcRect/>
          <a:stretch>
            <a:fillRect/>
          </a:stretch>
        </p:blipFill>
        <p:spPr bwMode="auto">
          <a:xfrm>
            <a:off x="4430851" y="2489690"/>
            <a:ext cx="1012711" cy="894067"/>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6" descr="Green tick check mark icon simple style Royalty Free Vector">
            <a:extLst>
              <a:ext uri="{FF2B5EF4-FFF2-40B4-BE49-F238E27FC236}">
                <a16:creationId xmlns:a16="http://schemas.microsoft.com/office/drawing/2014/main" id="{43717F3D-22FF-F37A-0ECC-EE68BA4A3081}"/>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40278" y1="59657" x2="40278" y2="59657"/>
                        <a14:foregroundMark x1="25926" y1="43777" x2="48148" y2="64378"/>
                        <a14:foregroundMark x1="48611" y1="63519" x2="60648" y2="42489"/>
                        <a14:foregroundMark x1="60648" y1="42489" x2="60648" y2="40343"/>
                        <a14:foregroundMark x1="66204" y1="30901" x2="72222" y2="37339"/>
                      </a14:backgroundRemoval>
                    </a14:imgEffect>
                  </a14:imgLayer>
                </a14:imgProps>
              </a:ext>
              <a:ext uri="{28A0092B-C50C-407E-A947-70E740481C1C}">
                <a14:useLocalDpi xmlns:a14="http://schemas.microsoft.com/office/drawing/2010/main" val="0"/>
              </a:ext>
            </a:extLst>
          </a:blip>
          <a:srcRect/>
          <a:stretch>
            <a:fillRect/>
          </a:stretch>
        </p:blipFill>
        <p:spPr bwMode="auto">
          <a:xfrm>
            <a:off x="6001742" y="2843977"/>
            <a:ext cx="653054" cy="704452"/>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6" descr="Green tick check mark icon simple style Royalty Free Vector">
            <a:extLst>
              <a:ext uri="{FF2B5EF4-FFF2-40B4-BE49-F238E27FC236}">
                <a16:creationId xmlns:a16="http://schemas.microsoft.com/office/drawing/2014/main" id="{7685A1D6-71BC-B868-EA95-D4D0A842374E}"/>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40278" y1="59657" x2="40278" y2="59657"/>
                        <a14:foregroundMark x1="25926" y1="43777" x2="48148" y2="64378"/>
                        <a14:foregroundMark x1="48611" y1="63519" x2="60648" y2="42489"/>
                        <a14:foregroundMark x1="60648" y1="42489" x2="60648" y2="40343"/>
                        <a14:foregroundMark x1="66204" y1="30901" x2="72222" y2="37339"/>
                      </a14:backgroundRemoval>
                    </a14:imgEffect>
                  </a14:imgLayer>
                </a14:imgProps>
              </a:ext>
              <a:ext uri="{28A0092B-C50C-407E-A947-70E740481C1C}">
                <a14:useLocalDpi xmlns:a14="http://schemas.microsoft.com/office/drawing/2010/main" val="0"/>
              </a:ext>
            </a:extLst>
          </a:blip>
          <a:srcRect/>
          <a:stretch>
            <a:fillRect/>
          </a:stretch>
        </p:blipFill>
        <p:spPr bwMode="auto">
          <a:xfrm>
            <a:off x="4989032" y="2843977"/>
            <a:ext cx="653054" cy="704452"/>
          </a:xfrm>
          <a:prstGeom prst="rect">
            <a:avLst/>
          </a:prstGeom>
          <a:noFill/>
          <a:extLst>
            <a:ext uri="{909E8E84-426E-40DD-AFC4-6F175D3DCCD1}">
              <a14:hiddenFill xmlns:a14="http://schemas.microsoft.com/office/drawing/2010/main">
                <a:solidFill>
                  <a:srgbClr val="FFFFFF"/>
                </a:solidFill>
              </a14:hiddenFill>
            </a:ext>
          </a:extLst>
        </p:spPr>
      </p:pic>
      <p:sp>
        <p:nvSpPr>
          <p:cNvPr id="39" name="Arrow: Chevron 38">
            <a:extLst>
              <a:ext uri="{FF2B5EF4-FFF2-40B4-BE49-F238E27FC236}">
                <a16:creationId xmlns:a16="http://schemas.microsoft.com/office/drawing/2014/main" id="{6A3E8D0D-1F03-0E7B-F28A-8D10F46BDE90}"/>
              </a:ext>
            </a:extLst>
          </p:cNvPr>
          <p:cNvSpPr/>
          <p:nvPr/>
        </p:nvSpPr>
        <p:spPr>
          <a:xfrm>
            <a:off x="6936071" y="3125123"/>
            <a:ext cx="528266" cy="607125"/>
          </a:xfrm>
          <a:prstGeom prst="chevro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D">
              <a:solidFill>
                <a:schemeClr val="tx1"/>
              </a:solidFill>
            </a:endParaRPr>
          </a:p>
        </p:txBody>
      </p:sp>
      <p:pic>
        <p:nvPicPr>
          <p:cNvPr id="1044" name="Picture 20" descr="GitHub - heartexlabs/labelImg: 🖍️ LabelImg is a graphical image annotation  tool and label object bounding boxes in images">
            <a:extLst>
              <a:ext uri="{FF2B5EF4-FFF2-40B4-BE49-F238E27FC236}">
                <a16:creationId xmlns:a16="http://schemas.microsoft.com/office/drawing/2014/main" id="{9C833629-BE3F-A689-832F-A8101980EDC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745612" y="2288323"/>
            <a:ext cx="3831743" cy="1923065"/>
          </a:xfrm>
          <a:prstGeom prst="rect">
            <a:avLst/>
          </a:prstGeom>
          <a:ln w="19050">
            <a:solidFill>
              <a:schemeClr val="tx1"/>
            </a:solid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1" name="Content Placeholder 3">
            <a:extLst>
              <a:ext uri="{FF2B5EF4-FFF2-40B4-BE49-F238E27FC236}">
                <a16:creationId xmlns:a16="http://schemas.microsoft.com/office/drawing/2014/main" id="{6CACBEBD-C8BD-E1D4-A8CA-39798F317401}"/>
              </a:ext>
            </a:extLst>
          </p:cNvPr>
          <p:cNvSpPr txBox="1">
            <a:spLocks/>
          </p:cNvSpPr>
          <p:nvPr/>
        </p:nvSpPr>
        <p:spPr>
          <a:xfrm>
            <a:off x="694389" y="4424463"/>
            <a:ext cx="2775258" cy="1042493"/>
          </a:xfrm>
          <a:prstGeom prst="rect">
            <a:avLst/>
          </a:prstGeom>
          <a:ln>
            <a:noFill/>
          </a:ln>
        </p:spPr>
        <p:txBody>
          <a:bodyPr vert="horz" lIns="91440" tIns="45720" rIns="91440" bIns="45720" rtlCol="0" anchor="t">
            <a:normAutofit fontScale="77500" lnSpcReduction="200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1" u="sng" dirty="0"/>
              <a:t>DATA COLLECTING</a:t>
            </a:r>
          </a:p>
          <a:p>
            <a:pPr algn="ctr"/>
            <a:r>
              <a:rPr lang="en-US" dirty="0" err="1"/>
              <a:t>Pengumpulan</a:t>
            </a:r>
            <a:r>
              <a:rPr lang="en-US" dirty="0"/>
              <a:t> </a:t>
            </a:r>
            <a:r>
              <a:rPr lang="en-US" dirty="0" err="1"/>
              <a:t>gambar</a:t>
            </a:r>
            <a:r>
              <a:rPr lang="en-US" dirty="0"/>
              <a:t> </a:t>
            </a:r>
            <a:r>
              <a:rPr lang="en-US" dirty="0" err="1"/>
              <a:t>api</a:t>
            </a:r>
            <a:r>
              <a:rPr lang="en-US" dirty="0"/>
              <a:t> </a:t>
            </a:r>
            <a:r>
              <a:rPr lang="en-US" dirty="0" err="1"/>
              <a:t>padam</a:t>
            </a:r>
            <a:r>
              <a:rPr lang="en-US" dirty="0"/>
              <a:t> dan </a:t>
            </a:r>
            <a:r>
              <a:rPr lang="en-US" dirty="0" err="1"/>
              <a:t>api</a:t>
            </a:r>
            <a:r>
              <a:rPr lang="en-US" dirty="0"/>
              <a:t> </a:t>
            </a:r>
            <a:r>
              <a:rPr lang="en-US" dirty="0" err="1"/>
              <a:t>menyala</a:t>
            </a:r>
            <a:r>
              <a:rPr lang="en-US" dirty="0"/>
              <a:t> </a:t>
            </a:r>
            <a:r>
              <a:rPr lang="en-US" dirty="0" err="1"/>
              <a:t>melalui</a:t>
            </a:r>
            <a:r>
              <a:rPr lang="en-US" dirty="0"/>
              <a:t> </a:t>
            </a:r>
            <a:r>
              <a:rPr lang="en-US" dirty="0" err="1"/>
              <a:t>kamera</a:t>
            </a:r>
            <a:r>
              <a:rPr lang="en-US" dirty="0"/>
              <a:t> </a:t>
            </a:r>
            <a:r>
              <a:rPr lang="en-US" dirty="0" err="1"/>
              <a:t>RaspberryPi</a:t>
            </a:r>
            <a:endParaRPr lang="en-US" dirty="0"/>
          </a:p>
        </p:txBody>
      </p:sp>
      <p:sp>
        <p:nvSpPr>
          <p:cNvPr id="42" name="Content Placeholder 3">
            <a:extLst>
              <a:ext uri="{FF2B5EF4-FFF2-40B4-BE49-F238E27FC236}">
                <a16:creationId xmlns:a16="http://schemas.microsoft.com/office/drawing/2014/main" id="{DF900F47-6169-9225-2C04-6A1402D251B5}"/>
              </a:ext>
            </a:extLst>
          </p:cNvPr>
          <p:cNvSpPr txBox="1">
            <a:spLocks/>
          </p:cNvSpPr>
          <p:nvPr/>
        </p:nvSpPr>
        <p:spPr>
          <a:xfrm>
            <a:off x="4055933" y="4455365"/>
            <a:ext cx="2775258" cy="1024951"/>
          </a:xfrm>
          <a:prstGeom prst="rect">
            <a:avLst/>
          </a:prstGeom>
          <a:ln>
            <a:noFill/>
          </a:ln>
        </p:spPr>
        <p:txBody>
          <a:bodyPr vert="horz" lIns="91440" tIns="45720" rIns="91440" bIns="45720" rtlCol="0" anchor="t">
            <a:normAutofit fontScale="85000" lnSpcReduction="200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1" u="sng" dirty="0"/>
              <a:t>DATA FILTERING</a:t>
            </a:r>
          </a:p>
          <a:p>
            <a:pPr algn="ctr"/>
            <a:r>
              <a:rPr lang="en-US" dirty="0" err="1"/>
              <a:t>Menyaring</a:t>
            </a:r>
            <a:r>
              <a:rPr lang="en-US" dirty="0"/>
              <a:t> </a:t>
            </a:r>
            <a:r>
              <a:rPr lang="en-US" dirty="0" err="1"/>
              <a:t>gambar</a:t>
            </a:r>
            <a:r>
              <a:rPr lang="en-US" dirty="0"/>
              <a:t> </a:t>
            </a:r>
            <a:r>
              <a:rPr lang="en-US" dirty="0" err="1"/>
              <a:t>dengan</a:t>
            </a:r>
            <a:r>
              <a:rPr lang="en-US" dirty="0"/>
              <a:t> </a:t>
            </a:r>
            <a:r>
              <a:rPr lang="en-US" dirty="0" err="1"/>
              <a:t>menghapus</a:t>
            </a:r>
            <a:r>
              <a:rPr lang="en-US" dirty="0"/>
              <a:t> </a:t>
            </a:r>
            <a:r>
              <a:rPr lang="en-US" dirty="0" err="1"/>
              <a:t>gambar</a:t>
            </a:r>
            <a:r>
              <a:rPr lang="en-US" dirty="0"/>
              <a:t> yang </a:t>
            </a:r>
            <a:r>
              <a:rPr lang="en-US" dirty="0" err="1"/>
              <a:t>tidak</a:t>
            </a:r>
            <a:r>
              <a:rPr lang="en-US" dirty="0"/>
              <a:t> </a:t>
            </a:r>
            <a:r>
              <a:rPr lang="en-US" dirty="0" err="1"/>
              <a:t>memenuhi</a:t>
            </a:r>
            <a:r>
              <a:rPr lang="en-US" dirty="0"/>
              <a:t> </a:t>
            </a:r>
            <a:r>
              <a:rPr lang="en-US" dirty="0" err="1"/>
              <a:t>kriteria</a:t>
            </a:r>
            <a:r>
              <a:rPr lang="en-US" dirty="0"/>
              <a:t>.</a:t>
            </a:r>
          </a:p>
        </p:txBody>
      </p:sp>
      <p:sp>
        <p:nvSpPr>
          <p:cNvPr id="43" name="Content Placeholder 3">
            <a:extLst>
              <a:ext uri="{FF2B5EF4-FFF2-40B4-BE49-F238E27FC236}">
                <a16:creationId xmlns:a16="http://schemas.microsoft.com/office/drawing/2014/main" id="{BD31AA73-4414-A33A-EAFF-B657B461FE45}"/>
              </a:ext>
            </a:extLst>
          </p:cNvPr>
          <p:cNvSpPr txBox="1">
            <a:spLocks/>
          </p:cNvSpPr>
          <p:nvPr/>
        </p:nvSpPr>
        <p:spPr>
          <a:xfrm>
            <a:off x="8298751" y="4424463"/>
            <a:ext cx="2775258" cy="1024951"/>
          </a:xfrm>
          <a:prstGeom prst="rect">
            <a:avLst/>
          </a:prstGeom>
          <a:ln>
            <a:noFill/>
          </a:ln>
        </p:spPr>
        <p:txBody>
          <a:bodyPr vert="horz" lIns="91440" tIns="45720" rIns="91440" bIns="45720" rtlCol="0" anchor="t">
            <a:normAutofit fontScale="85000" lnSpcReduction="100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1" u="sng" dirty="0"/>
              <a:t>DATA ANNOTATIONS</a:t>
            </a:r>
          </a:p>
          <a:p>
            <a:pPr algn="ctr"/>
            <a:r>
              <a:rPr lang="en-US" dirty="0" err="1"/>
              <a:t>Melakukan</a:t>
            </a:r>
            <a:r>
              <a:rPr lang="en-US" dirty="0"/>
              <a:t> </a:t>
            </a:r>
            <a:r>
              <a:rPr lang="en-US" dirty="0" err="1"/>
              <a:t>anotasi</a:t>
            </a:r>
            <a:r>
              <a:rPr lang="en-US" dirty="0"/>
              <a:t> </a:t>
            </a:r>
            <a:r>
              <a:rPr lang="en-US" dirty="0" err="1"/>
              <a:t>kelas</a:t>
            </a:r>
            <a:r>
              <a:rPr lang="en-US" dirty="0"/>
              <a:t> pada </a:t>
            </a:r>
            <a:r>
              <a:rPr lang="en-US" dirty="0" err="1"/>
              <a:t>setiap</a:t>
            </a:r>
            <a:r>
              <a:rPr lang="en-US" dirty="0"/>
              <a:t> </a:t>
            </a:r>
            <a:r>
              <a:rPr lang="en-US" dirty="0" err="1"/>
              <a:t>objek</a:t>
            </a:r>
            <a:r>
              <a:rPr lang="en-US" dirty="0"/>
              <a:t> </a:t>
            </a:r>
            <a:r>
              <a:rPr lang="en-US" dirty="0" err="1"/>
              <a:t>gambar</a:t>
            </a:r>
            <a:r>
              <a:rPr lang="en-US" dirty="0"/>
              <a:t>.</a:t>
            </a:r>
          </a:p>
        </p:txBody>
      </p:sp>
      <p:sp>
        <p:nvSpPr>
          <p:cNvPr id="9" name="Title 1">
            <a:extLst>
              <a:ext uri="{FF2B5EF4-FFF2-40B4-BE49-F238E27FC236}">
                <a16:creationId xmlns:a16="http://schemas.microsoft.com/office/drawing/2014/main" id="{4FEAA9DE-2732-A95E-D0C7-D7A99AA1CABB}"/>
              </a:ext>
            </a:extLst>
          </p:cNvPr>
          <p:cNvSpPr>
            <a:spLocks noGrp="1"/>
          </p:cNvSpPr>
          <p:nvPr>
            <p:ph type="title"/>
          </p:nvPr>
        </p:nvSpPr>
        <p:spPr>
          <a:xfrm>
            <a:off x="382172" y="265752"/>
            <a:ext cx="9779183" cy="1325563"/>
          </a:xfrm>
        </p:spPr>
        <p:txBody>
          <a:bodyPr/>
          <a:lstStyle/>
          <a:p>
            <a:r>
              <a:rPr lang="en-US" i="1" dirty="0"/>
              <a:t>PREPROCESSING</a:t>
            </a:r>
            <a:br>
              <a:rPr lang="en-US" i="1" dirty="0"/>
            </a:br>
            <a:r>
              <a:rPr lang="en-US" sz="2400" b="0" i="1" dirty="0"/>
              <a:t>Collecting, Filtering and Annotating</a:t>
            </a:r>
            <a:endParaRPr lang="en-ID" b="0" i="1" dirty="0"/>
          </a:p>
        </p:txBody>
      </p:sp>
    </p:spTree>
    <p:extLst>
      <p:ext uri="{BB962C8B-B14F-4D97-AF65-F5344CB8AC3E}">
        <p14:creationId xmlns:p14="http://schemas.microsoft.com/office/powerpoint/2010/main" val="16956795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3CF0788-AD66-F3E4-24EF-0EB714DFAA03}"/>
              </a:ext>
            </a:extLst>
          </p:cNvPr>
          <p:cNvPicPr>
            <a:picLocks noChangeAspect="1"/>
          </p:cNvPicPr>
          <p:nvPr/>
        </p:nvPicPr>
        <p:blipFill>
          <a:blip r:embed="rId2"/>
          <a:stretch>
            <a:fillRect/>
          </a:stretch>
        </p:blipFill>
        <p:spPr>
          <a:xfrm>
            <a:off x="996647" y="1768765"/>
            <a:ext cx="755953" cy="755953"/>
          </a:xfrm>
          <a:prstGeom prst="rect">
            <a:avLst/>
          </a:prstGeom>
        </p:spPr>
      </p:pic>
      <p:sp>
        <p:nvSpPr>
          <p:cNvPr id="2" name="Title 1">
            <a:extLst>
              <a:ext uri="{FF2B5EF4-FFF2-40B4-BE49-F238E27FC236}">
                <a16:creationId xmlns:a16="http://schemas.microsoft.com/office/drawing/2014/main" id="{DA7889E6-81CB-3E5E-2101-B5803124ED3B}"/>
              </a:ext>
            </a:extLst>
          </p:cNvPr>
          <p:cNvSpPr>
            <a:spLocks noGrp="1"/>
          </p:cNvSpPr>
          <p:nvPr>
            <p:ph type="title"/>
          </p:nvPr>
        </p:nvSpPr>
        <p:spPr/>
        <p:txBody>
          <a:bodyPr/>
          <a:lstStyle/>
          <a:p>
            <a:r>
              <a:rPr lang="en-US" i="1" dirty="0"/>
              <a:t>PREPROCESSING</a:t>
            </a:r>
            <a:endParaRPr lang="en-ID" i="1" dirty="0"/>
          </a:p>
        </p:txBody>
      </p:sp>
      <p:sp>
        <p:nvSpPr>
          <p:cNvPr id="4" name="Date Placeholder 3">
            <a:extLst>
              <a:ext uri="{FF2B5EF4-FFF2-40B4-BE49-F238E27FC236}">
                <a16:creationId xmlns:a16="http://schemas.microsoft.com/office/drawing/2014/main" id="{06086ECF-DA40-A94B-2B1A-423791A04830}"/>
              </a:ext>
            </a:extLst>
          </p:cNvPr>
          <p:cNvSpPr>
            <a:spLocks noGrp="1"/>
          </p:cNvSpPr>
          <p:nvPr>
            <p:ph type="dt" sz="half" idx="2"/>
          </p:nvPr>
        </p:nvSpPr>
        <p:spPr/>
        <p:txBody>
          <a:bodyPr/>
          <a:lstStyle/>
          <a:p>
            <a:fld id="{DD9C8446-696E-6942-B6C8-CC9CAD0B34E0}" type="datetime1">
              <a:rPr lang="en-US" smtClean="0"/>
              <a:pPr/>
              <a:t>1/19/2023</a:t>
            </a:fld>
            <a:endParaRPr lang="en-US" dirty="0"/>
          </a:p>
        </p:txBody>
      </p:sp>
      <p:sp>
        <p:nvSpPr>
          <p:cNvPr id="5" name="Footer Placeholder 4">
            <a:extLst>
              <a:ext uri="{FF2B5EF4-FFF2-40B4-BE49-F238E27FC236}">
                <a16:creationId xmlns:a16="http://schemas.microsoft.com/office/drawing/2014/main" id="{CC39C4A9-82CF-4ED6-CA65-8A907029C2BB}"/>
              </a:ext>
            </a:extLst>
          </p:cNvPr>
          <p:cNvSpPr>
            <a:spLocks noGrp="1"/>
          </p:cNvSpPr>
          <p:nvPr>
            <p:ph type="ftr" sz="quarter" idx="3"/>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54A8F8D6-5697-4355-B55E-AADDFEE02A8B}"/>
              </a:ext>
            </a:extLst>
          </p:cNvPr>
          <p:cNvSpPr>
            <a:spLocks noGrp="1"/>
          </p:cNvSpPr>
          <p:nvPr>
            <p:ph type="sldNum" sz="quarter" idx="4"/>
          </p:nvPr>
        </p:nvSpPr>
        <p:spPr/>
        <p:txBody>
          <a:bodyPr/>
          <a:lstStyle/>
          <a:p>
            <a:fld id="{294A09A9-5501-47C1-A89A-A340965A2BE2}" type="slidenum">
              <a:rPr lang="en-US" smtClean="0"/>
              <a:pPr/>
              <a:t>11</a:t>
            </a:fld>
            <a:endParaRPr lang="en-US" dirty="0"/>
          </a:p>
        </p:txBody>
      </p:sp>
      <p:graphicFrame>
        <p:nvGraphicFramePr>
          <p:cNvPr id="7" name="Chart 6">
            <a:extLst>
              <a:ext uri="{FF2B5EF4-FFF2-40B4-BE49-F238E27FC236}">
                <a16:creationId xmlns:a16="http://schemas.microsoft.com/office/drawing/2014/main" id="{1E049D12-ED2E-EED9-1A93-2BA15C878860}"/>
              </a:ext>
            </a:extLst>
          </p:cNvPr>
          <p:cNvGraphicFramePr/>
          <p:nvPr>
            <p:extLst>
              <p:ext uri="{D42A27DB-BD31-4B8C-83A1-F6EECF244321}">
                <p14:modId xmlns:p14="http://schemas.microsoft.com/office/powerpoint/2010/main" val="1189060557"/>
              </p:ext>
            </p:extLst>
          </p:nvPr>
        </p:nvGraphicFramePr>
        <p:xfrm>
          <a:off x="281983" y="3767256"/>
          <a:ext cx="3431177" cy="2444448"/>
        </p:xfrm>
        <a:graphic>
          <a:graphicData uri="http://schemas.openxmlformats.org/drawingml/2006/chart">
            <c:chart xmlns:c="http://schemas.openxmlformats.org/drawingml/2006/chart" xmlns:r="http://schemas.openxmlformats.org/officeDocument/2006/relationships" r:id="rId3"/>
          </a:graphicData>
        </a:graphic>
      </p:graphicFrame>
      <p:pic>
        <p:nvPicPr>
          <p:cNvPr id="2054" name="Picture 6" descr="Kaggle - Wikipedia">
            <a:extLst>
              <a:ext uri="{FF2B5EF4-FFF2-40B4-BE49-F238E27FC236}">
                <a16:creationId xmlns:a16="http://schemas.microsoft.com/office/drawing/2014/main" id="{64B639F3-6F13-9C8C-5FF4-59074E2D37A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00301" y="1943880"/>
            <a:ext cx="950046" cy="366934"/>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6E53EC38-6CD2-8CF0-19A5-9CF3579FF45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14332" y="2366254"/>
            <a:ext cx="591876" cy="591876"/>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About Papers With Code | Papers With Code">
            <a:extLst>
              <a:ext uri="{FF2B5EF4-FFF2-40B4-BE49-F238E27FC236}">
                <a16:creationId xmlns:a16="http://schemas.microsoft.com/office/drawing/2014/main" id="{39410A0C-5C1C-6EC4-050B-FCCA217E1C0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22548" y="2815189"/>
            <a:ext cx="654633" cy="59454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FC6257B2-AAD9-B876-A751-A699FB24549F}"/>
              </a:ext>
            </a:extLst>
          </p:cNvPr>
          <p:cNvPicPr>
            <a:picLocks noChangeAspect="1"/>
          </p:cNvPicPr>
          <p:nvPr/>
        </p:nvPicPr>
        <p:blipFill>
          <a:blip r:embed="rId7"/>
          <a:stretch>
            <a:fillRect/>
          </a:stretch>
        </p:blipFill>
        <p:spPr>
          <a:xfrm>
            <a:off x="1047525" y="2503267"/>
            <a:ext cx="950047" cy="258768"/>
          </a:xfrm>
          <a:prstGeom prst="rect">
            <a:avLst/>
          </a:prstGeom>
        </p:spPr>
      </p:pic>
      <p:sp>
        <p:nvSpPr>
          <p:cNvPr id="12" name="Arrow: Right 11">
            <a:extLst>
              <a:ext uri="{FF2B5EF4-FFF2-40B4-BE49-F238E27FC236}">
                <a16:creationId xmlns:a16="http://schemas.microsoft.com/office/drawing/2014/main" id="{A44658B3-8364-C49B-5428-7E689F0A9637}"/>
              </a:ext>
            </a:extLst>
          </p:cNvPr>
          <p:cNvSpPr/>
          <p:nvPr/>
        </p:nvSpPr>
        <p:spPr>
          <a:xfrm>
            <a:off x="3030584" y="5424134"/>
            <a:ext cx="1741714" cy="412739"/>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D"/>
          </a:p>
        </p:txBody>
      </p:sp>
      <p:sp>
        <p:nvSpPr>
          <p:cNvPr id="13" name="Arrow: Right 12">
            <a:extLst>
              <a:ext uri="{FF2B5EF4-FFF2-40B4-BE49-F238E27FC236}">
                <a16:creationId xmlns:a16="http://schemas.microsoft.com/office/drawing/2014/main" id="{513B4064-213F-AAF4-70A0-CFF385423FA3}"/>
              </a:ext>
            </a:extLst>
          </p:cNvPr>
          <p:cNvSpPr/>
          <p:nvPr/>
        </p:nvSpPr>
        <p:spPr>
          <a:xfrm rot="5400000">
            <a:off x="-98848" y="3622618"/>
            <a:ext cx="1741714" cy="412739"/>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D"/>
          </a:p>
        </p:txBody>
      </p:sp>
      <p:pic>
        <p:nvPicPr>
          <p:cNvPr id="30" name="Picture 29">
            <a:extLst>
              <a:ext uri="{FF2B5EF4-FFF2-40B4-BE49-F238E27FC236}">
                <a16:creationId xmlns:a16="http://schemas.microsoft.com/office/drawing/2014/main" id="{DBEAE769-D7D9-2374-CA40-5A4EA3DD43E9}"/>
              </a:ext>
            </a:extLst>
          </p:cNvPr>
          <p:cNvPicPr>
            <a:picLocks noChangeAspect="1"/>
          </p:cNvPicPr>
          <p:nvPr/>
        </p:nvPicPr>
        <p:blipFill>
          <a:blip r:embed="rId8"/>
          <a:stretch>
            <a:fillRect/>
          </a:stretch>
        </p:blipFill>
        <p:spPr>
          <a:xfrm>
            <a:off x="3647536" y="2366254"/>
            <a:ext cx="3686533" cy="1863248"/>
          </a:xfrm>
          <a:prstGeom prst="rect">
            <a:avLst/>
          </a:prstGeom>
          <a:ln>
            <a:solidFill>
              <a:schemeClr val="tx1"/>
            </a:solidFill>
          </a:ln>
        </p:spPr>
      </p:pic>
      <p:sp>
        <p:nvSpPr>
          <p:cNvPr id="31" name="TextBox 30">
            <a:extLst>
              <a:ext uri="{FF2B5EF4-FFF2-40B4-BE49-F238E27FC236}">
                <a16:creationId xmlns:a16="http://schemas.microsoft.com/office/drawing/2014/main" id="{B0E7FEA3-D59C-C04A-EC49-BDEC812AB486}"/>
              </a:ext>
            </a:extLst>
          </p:cNvPr>
          <p:cNvSpPr txBox="1"/>
          <p:nvPr/>
        </p:nvSpPr>
        <p:spPr>
          <a:xfrm>
            <a:off x="3518263" y="4311393"/>
            <a:ext cx="3431177" cy="923330"/>
          </a:xfrm>
          <a:prstGeom prst="rect">
            <a:avLst/>
          </a:prstGeom>
          <a:noFill/>
        </p:spPr>
        <p:txBody>
          <a:bodyPr wrap="square" rtlCol="0">
            <a:spAutoFit/>
          </a:bodyPr>
          <a:lstStyle/>
          <a:p>
            <a:r>
              <a:rPr lang="en-US" dirty="0"/>
              <a:t>Total Gambar : 996 </a:t>
            </a:r>
            <a:r>
              <a:rPr lang="en-US" dirty="0" err="1"/>
              <a:t>gambar</a:t>
            </a:r>
            <a:endParaRPr lang="en-US" dirty="0"/>
          </a:p>
          <a:p>
            <a:r>
              <a:rPr lang="en-US" dirty="0"/>
              <a:t>Gambar </a:t>
            </a:r>
            <a:r>
              <a:rPr lang="en-US" dirty="0" err="1"/>
              <a:t>Api</a:t>
            </a:r>
            <a:r>
              <a:rPr lang="en-US" dirty="0"/>
              <a:t> : 665 </a:t>
            </a:r>
            <a:r>
              <a:rPr lang="en-US" dirty="0" err="1"/>
              <a:t>gambar</a:t>
            </a:r>
            <a:endParaRPr lang="en-US" dirty="0"/>
          </a:p>
          <a:p>
            <a:r>
              <a:rPr lang="en-US" dirty="0"/>
              <a:t>Gambar Asap : 331 </a:t>
            </a:r>
            <a:r>
              <a:rPr lang="en-US" dirty="0" err="1"/>
              <a:t>gambar</a:t>
            </a:r>
            <a:endParaRPr lang="en-ID" dirty="0"/>
          </a:p>
        </p:txBody>
      </p:sp>
      <p:sp>
        <p:nvSpPr>
          <p:cNvPr id="32" name="Arrow: Right 31">
            <a:extLst>
              <a:ext uri="{FF2B5EF4-FFF2-40B4-BE49-F238E27FC236}">
                <a16:creationId xmlns:a16="http://schemas.microsoft.com/office/drawing/2014/main" id="{51FB9CEC-541D-7E85-EA5A-EFE2B88C0E69}"/>
              </a:ext>
            </a:extLst>
          </p:cNvPr>
          <p:cNvSpPr/>
          <p:nvPr/>
        </p:nvSpPr>
        <p:spPr>
          <a:xfrm>
            <a:off x="6797041" y="1692175"/>
            <a:ext cx="1741714" cy="412739"/>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D"/>
          </a:p>
        </p:txBody>
      </p:sp>
      <p:pic>
        <p:nvPicPr>
          <p:cNvPr id="33" name="Picture 32">
            <a:extLst>
              <a:ext uri="{FF2B5EF4-FFF2-40B4-BE49-F238E27FC236}">
                <a16:creationId xmlns:a16="http://schemas.microsoft.com/office/drawing/2014/main" id="{EAC2723E-F5D9-04A3-1F46-0074CD18FC66}"/>
              </a:ext>
            </a:extLst>
          </p:cNvPr>
          <p:cNvPicPr>
            <a:picLocks noChangeAspect="1"/>
          </p:cNvPicPr>
          <p:nvPr/>
        </p:nvPicPr>
        <p:blipFill>
          <a:blip r:embed="rId9"/>
          <a:stretch>
            <a:fillRect/>
          </a:stretch>
        </p:blipFill>
        <p:spPr>
          <a:xfrm>
            <a:off x="8135007" y="2366254"/>
            <a:ext cx="3491354" cy="1863248"/>
          </a:xfrm>
          <a:prstGeom prst="rect">
            <a:avLst/>
          </a:prstGeom>
          <a:ln>
            <a:solidFill>
              <a:schemeClr val="tx1"/>
            </a:solidFill>
          </a:ln>
        </p:spPr>
      </p:pic>
    </p:spTree>
    <p:extLst>
      <p:ext uri="{BB962C8B-B14F-4D97-AF65-F5344CB8AC3E}">
        <p14:creationId xmlns:p14="http://schemas.microsoft.com/office/powerpoint/2010/main" val="19804226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7DE7E1E-8BAD-EE48-0077-73C7B27341C7}"/>
              </a:ext>
            </a:extLst>
          </p:cNvPr>
          <p:cNvSpPr>
            <a:spLocks noGrp="1"/>
          </p:cNvSpPr>
          <p:nvPr>
            <p:ph type="dt" sz="half" idx="2"/>
          </p:nvPr>
        </p:nvSpPr>
        <p:spPr/>
        <p:txBody>
          <a:bodyPr/>
          <a:lstStyle/>
          <a:p>
            <a:fld id="{7E7AB22C-8B7E-9B4A-8C65-396C3C874D86}" type="datetime1">
              <a:rPr lang="en-US" smtClean="0"/>
              <a:pPr/>
              <a:t>1/19/2023</a:t>
            </a:fld>
            <a:endParaRPr lang="en-US" dirty="0"/>
          </a:p>
        </p:txBody>
      </p:sp>
      <p:sp>
        <p:nvSpPr>
          <p:cNvPr id="5" name="Footer Placeholder 4">
            <a:extLst>
              <a:ext uri="{FF2B5EF4-FFF2-40B4-BE49-F238E27FC236}">
                <a16:creationId xmlns:a16="http://schemas.microsoft.com/office/drawing/2014/main" id="{5D61CDB3-5066-9922-3CA6-8D0520B15E5E}"/>
              </a:ext>
            </a:extLst>
          </p:cNvPr>
          <p:cNvSpPr>
            <a:spLocks noGrp="1"/>
          </p:cNvSpPr>
          <p:nvPr>
            <p:ph type="ftr" sz="quarter" idx="3"/>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60BB65FC-2F76-DA47-65CF-04FEBA504ABB}"/>
              </a:ext>
            </a:extLst>
          </p:cNvPr>
          <p:cNvSpPr>
            <a:spLocks noGrp="1"/>
          </p:cNvSpPr>
          <p:nvPr>
            <p:ph type="sldNum" sz="quarter" idx="4"/>
          </p:nvPr>
        </p:nvSpPr>
        <p:spPr/>
        <p:txBody>
          <a:bodyPr/>
          <a:lstStyle/>
          <a:p>
            <a:fld id="{294A09A9-5501-47C1-A89A-A340965A2BE2}" type="slidenum">
              <a:rPr lang="en-US" smtClean="0"/>
              <a:pPr/>
              <a:t>12</a:t>
            </a:fld>
            <a:endParaRPr lang="en-US" dirty="0"/>
          </a:p>
        </p:txBody>
      </p:sp>
      <p:sp>
        <p:nvSpPr>
          <p:cNvPr id="8" name="Content Placeholder 3">
            <a:extLst>
              <a:ext uri="{FF2B5EF4-FFF2-40B4-BE49-F238E27FC236}">
                <a16:creationId xmlns:a16="http://schemas.microsoft.com/office/drawing/2014/main" id="{EBFFF68F-9906-034A-C206-1DCBECCCD5B6}"/>
              </a:ext>
            </a:extLst>
          </p:cNvPr>
          <p:cNvSpPr txBox="1">
            <a:spLocks/>
          </p:cNvSpPr>
          <p:nvPr/>
        </p:nvSpPr>
        <p:spPr>
          <a:xfrm>
            <a:off x="2547995" y="5299015"/>
            <a:ext cx="6114675" cy="1042493"/>
          </a:xfrm>
          <a:prstGeom prst="rect">
            <a:avLst/>
          </a:prstGeom>
          <a:ln>
            <a:noFill/>
          </a:ln>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u="sng" dirty="0"/>
              <a:t>DOWNSAMPLING</a:t>
            </a:r>
          </a:p>
          <a:p>
            <a:r>
              <a:rPr lang="en-US" dirty="0" err="1"/>
              <a:t>Melakukan</a:t>
            </a:r>
            <a:r>
              <a:rPr lang="en-US" dirty="0"/>
              <a:t> </a:t>
            </a:r>
            <a:r>
              <a:rPr lang="en-US" dirty="0" err="1"/>
              <a:t>downsampling</a:t>
            </a:r>
            <a:r>
              <a:rPr lang="en-US" dirty="0"/>
              <a:t> </a:t>
            </a:r>
            <a:r>
              <a:rPr lang="en-US" dirty="0" err="1"/>
              <a:t>penurunan</a:t>
            </a:r>
            <a:r>
              <a:rPr lang="en-US" dirty="0"/>
              <a:t> </a:t>
            </a:r>
            <a:r>
              <a:rPr lang="en-US" dirty="0" err="1"/>
              <a:t>ukuran</a:t>
            </a:r>
            <a:r>
              <a:rPr lang="en-US" dirty="0"/>
              <a:t> </a:t>
            </a:r>
            <a:r>
              <a:rPr lang="en-US" dirty="0" err="1"/>
              <a:t>gambar</a:t>
            </a:r>
            <a:r>
              <a:rPr lang="en-US" dirty="0"/>
              <a:t> </a:t>
            </a:r>
            <a:r>
              <a:rPr lang="en-US" dirty="0" err="1"/>
              <a:t>ke</a:t>
            </a:r>
            <a:r>
              <a:rPr lang="en-US" dirty="0"/>
              <a:t> </a:t>
            </a:r>
            <a:r>
              <a:rPr lang="en-US" dirty="0" err="1"/>
              <a:t>dalam</a:t>
            </a:r>
            <a:r>
              <a:rPr lang="en-US" dirty="0"/>
              <a:t> </a:t>
            </a:r>
            <a:r>
              <a:rPr lang="en-US" dirty="0" err="1"/>
              <a:t>tiga</a:t>
            </a:r>
            <a:r>
              <a:rPr lang="en-US" dirty="0"/>
              <a:t> </a:t>
            </a:r>
            <a:r>
              <a:rPr lang="en-US" dirty="0" err="1"/>
              <a:t>skala</a:t>
            </a:r>
            <a:r>
              <a:rPr lang="en-US" dirty="0"/>
              <a:t> </a:t>
            </a:r>
            <a:r>
              <a:rPr lang="en-US" dirty="0" err="1"/>
              <a:t>deteksi</a:t>
            </a:r>
            <a:endParaRPr lang="en-US" dirty="0"/>
          </a:p>
        </p:txBody>
      </p:sp>
      <p:pic>
        <p:nvPicPr>
          <p:cNvPr id="12" name="Picture 11">
            <a:extLst>
              <a:ext uri="{FF2B5EF4-FFF2-40B4-BE49-F238E27FC236}">
                <a16:creationId xmlns:a16="http://schemas.microsoft.com/office/drawing/2014/main" id="{F565342F-73FA-6273-73FA-081D20D52A19}"/>
              </a:ext>
            </a:extLst>
          </p:cNvPr>
          <p:cNvPicPr>
            <a:picLocks noChangeAspect="1"/>
          </p:cNvPicPr>
          <p:nvPr/>
        </p:nvPicPr>
        <p:blipFill rotWithShape="1">
          <a:blip r:embed="rId2"/>
          <a:srcRect l="7253" r="2999"/>
          <a:stretch/>
        </p:blipFill>
        <p:spPr>
          <a:xfrm>
            <a:off x="591036" y="1935163"/>
            <a:ext cx="2598739" cy="2717000"/>
          </a:xfrm>
          <a:prstGeom prst="rect">
            <a:avLst/>
          </a:prstGeom>
        </p:spPr>
      </p:pic>
      <p:cxnSp>
        <p:nvCxnSpPr>
          <p:cNvPr id="14" name="Straight Arrow Connector 13">
            <a:extLst>
              <a:ext uri="{FF2B5EF4-FFF2-40B4-BE49-F238E27FC236}">
                <a16:creationId xmlns:a16="http://schemas.microsoft.com/office/drawing/2014/main" id="{9437E4A8-D06E-AC1B-3DCE-C1A798E86319}"/>
              </a:ext>
            </a:extLst>
          </p:cNvPr>
          <p:cNvCxnSpPr>
            <a:cxnSpLocks/>
          </p:cNvCxnSpPr>
          <p:nvPr/>
        </p:nvCxnSpPr>
        <p:spPr>
          <a:xfrm>
            <a:off x="591038" y="4836160"/>
            <a:ext cx="2598738" cy="0"/>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42C100BC-E514-9078-B6FC-DF7FDCAB2520}"/>
              </a:ext>
            </a:extLst>
          </p:cNvPr>
          <p:cNvCxnSpPr>
            <a:cxnSpLocks/>
          </p:cNvCxnSpPr>
          <p:nvPr/>
        </p:nvCxnSpPr>
        <p:spPr>
          <a:xfrm>
            <a:off x="3352800" y="2057400"/>
            <a:ext cx="0" cy="2529840"/>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Content Placeholder 3">
            <a:extLst>
              <a:ext uri="{FF2B5EF4-FFF2-40B4-BE49-F238E27FC236}">
                <a16:creationId xmlns:a16="http://schemas.microsoft.com/office/drawing/2014/main" id="{C9BDACA6-A18B-01FA-E52D-3A5AFAC47214}"/>
              </a:ext>
            </a:extLst>
          </p:cNvPr>
          <p:cNvSpPr txBox="1">
            <a:spLocks/>
          </p:cNvSpPr>
          <p:nvPr/>
        </p:nvSpPr>
        <p:spPr>
          <a:xfrm>
            <a:off x="414517" y="4933315"/>
            <a:ext cx="2775258" cy="662940"/>
          </a:xfrm>
          <a:prstGeom prst="rect">
            <a:avLst/>
          </a:prstGeom>
          <a:ln>
            <a:noFill/>
          </a:ln>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416x416</a:t>
            </a:r>
            <a:endParaRPr lang="en-US" dirty="0"/>
          </a:p>
        </p:txBody>
      </p:sp>
      <p:pic>
        <p:nvPicPr>
          <p:cNvPr id="24" name="Picture 23">
            <a:extLst>
              <a:ext uri="{FF2B5EF4-FFF2-40B4-BE49-F238E27FC236}">
                <a16:creationId xmlns:a16="http://schemas.microsoft.com/office/drawing/2014/main" id="{E5BD4FCE-C275-D21A-5B32-1884A07FC078}"/>
              </a:ext>
            </a:extLst>
          </p:cNvPr>
          <p:cNvPicPr>
            <a:picLocks noChangeAspect="1"/>
          </p:cNvPicPr>
          <p:nvPr/>
        </p:nvPicPr>
        <p:blipFill rotWithShape="1">
          <a:blip r:embed="rId2"/>
          <a:srcRect l="7253" r="2999"/>
          <a:stretch/>
        </p:blipFill>
        <p:spPr>
          <a:xfrm>
            <a:off x="4329465" y="2698765"/>
            <a:ext cx="1212364" cy="1267535"/>
          </a:xfrm>
          <a:prstGeom prst="rect">
            <a:avLst/>
          </a:prstGeom>
        </p:spPr>
      </p:pic>
      <p:cxnSp>
        <p:nvCxnSpPr>
          <p:cNvPr id="25" name="Straight Arrow Connector 24">
            <a:extLst>
              <a:ext uri="{FF2B5EF4-FFF2-40B4-BE49-F238E27FC236}">
                <a16:creationId xmlns:a16="http://schemas.microsoft.com/office/drawing/2014/main" id="{28C15F78-51CE-E352-6766-42C401672115}"/>
              </a:ext>
            </a:extLst>
          </p:cNvPr>
          <p:cNvCxnSpPr>
            <a:cxnSpLocks/>
          </p:cNvCxnSpPr>
          <p:nvPr/>
        </p:nvCxnSpPr>
        <p:spPr>
          <a:xfrm>
            <a:off x="4329465" y="4036869"/>
            <a:ext cx="1212364" cy="0"/>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DD40E8B-D20D-D7D7-81A6-7331291DD1D4}"/>
              </a:ext>
            </a:extLst>
          </p:cNvPr>
          <p:cNvCxnSpPr>
            <a:cxnSpLocks/>
          </p:cNvCxnSpPr>
          <p:nvPr/>
        </p:nvCxnSpPr>
        <p:spPr>
          <a:xfrm>
            <a:off x="5605333" y="2727256"/>
            <a:ext cx="0" cy="1239044"/>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1735E689-C770-9C0C-8377-D3962AC767CB}"/>
              </a:ext>
            </a:extLst>
          </p:cNvPr>
          <p:cNvPicPr>
            <a:picLocks noChangeAspect="1"/>
          </p:cNvPicPr>
          <p:nvPr/>
        </p:nvPicPr>
        <p:blipFill rotWithShape="1">
          <a:blip r:embed="rId2"/>
          <a:srcRect l="7253" r="2999"/>
          <a:stretch/>
        </p:blipFill>
        <p:spPr>
          <a:xfrm>
            <a:off x="6486440" y="2698765"/>
            <a:ext cx="1699579" cy="1776922"/>
          </a:xfrm>
          <a:prstGeom prst="rect">
            <a:avLst/>
          </a:prstGeom>
        </p:spPr>
      </p:pic>
      <p:cxnSp>
        <p:nvCxnSpPr>
          <p:cNvPr id="33" name="Straight Arrow Connector 32">
            <a:extLst>
              <a:ext uri="{FF2B5EF4-FFF2-40B4-BE49-F238E27FC236}">
                <a16:creationId xmlns:a16="http://schemas.microsoft.com/office/drawing/2014/main" id="{7DD5B008-F1A3-F929-73D0-837F4EB3DE9C}"/>
              </a:ext>
            </a:extLst>
          </p:cNvPr>
          <p:cNvCxnSpPr>
            <a:cxnSpLocks/>
          </p:cNvCxnSpPr>
          <p:nvPr/>
        </p:nvCxnSpPr>
        <p:spPr>
          <a:xfrm>
            <a:off x="6486440" y="4577889"/>
            <a:ext cx="1763544" cy="0"/>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746FCE5B-B42C-D5DD-A58C-EC15A0F1C580}"/>
              </a:ext>
            </a:extLst>
          </p:cNvPr>
          <p:cNvCxnSpPr>
            <a:cxnSpLocks/>
          </p:cNvCxnSpPr>
          <p:nvPr/>
        </p:nvCxnSpPr>
        <p:spPr>
          <a:xfrm>
            <a:off x="8349049" y="2727256"/>
            <a:ext cx="0" cy="1748431"/>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37" name="Picture 36">
            <a:extLst>
              <a:ext uri="{FF2B5EF4-FFF2-40B4-BE49-F238E27FC236}">
                <a16:creationId xmlns:a16="http://schemas.microsoft.com/office/drawing/2014/main" id="{50163A2B-FC42-A8F7-7BAF-0B048D6D8C6B}"/>
              </a:ext>
            </a:extLst>
          </p:cNvPr>
          <p:cNvPicPr>
            <a:picLocks noChangeAspect="1"/>
          </p:cNvPicPr>
          <p:nvPr/>
        </p:nvPicPr>
        <p:blipFill rotWithShape="1">
          <a:blip r:embed="rId2"/>
          <a:srcRect l="7253" r="2999"/>
          <a:stretch/>
        </p:blipFill>
        <p:spPr>
          <a:xfrm>
            <a:off x="8911756" y="2701856"/>
            <a:ext cx="2186281" cy="2285772"/>
          </a:xfrm>
          <a:prstGeom prst="rect">
            <a:avLst/>
          </a:prstGeom>
        </p:spPr>
      </p:pic>
      <p:cxnSp>
        <p:nvCxnSpPr>
          <p:cNvPr id="38" name="Straight Arrow Connector 37">
            <a:extLst>
              <a:ext uri="{FF2B5EF4-FFF2-40B4-BE49-F238E27FC236}">
                <a16:creationId xmlns:a16="http://schemas.microsoft.com/office/drawing/2014/main" id="{371DC103-A086-8180-94FB-AD8E5CB32D4C}"/>
              </a:ext>
            </a:extLst>
          </p:cNvPr>
          <p:cNvCxnSpPr>
            <a:cxnSpLocks/>
          </p:cNvCxnSpPr>
          <p:nvPr/>
        </p:nvCxnSpPr>
        <p:spPr>
          <a:xfrm>
            <a:off x="8911756" y="5095330"/>
            <a:ext cx="2186281" cy="0"/>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B21A7200-3D63-BD93-D09E-76CBB68FA245}"/>
              </a:ext>
            </a:extLst>
          </p:cNvPr>
          <p:cNvCxnSpPr>
            <a:cxnSpLocks/>
          </p:cNvCxnSpPr>
          <p:nvPr/>
        </p:nvCxnSpPr>
        <p:spPr>
          <a:xfrm>
            <a:off x="11242017" y="2832549"/>
            <a:ext cx="0" cy="2103857"/>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4" name="Connector: Elbow 43">
            <a:extLst>
              <a:ext uri="{FF2B5EF4-FFF2-40B4-BE49-F238E27FC236}">
                <a16:creationId xmlns:a16="http://schemas.microsoft.com/office/drawing/2014/main" id="{94240476-E2B9-F713-9B28-F53B88037DF0}"/>
              </a:ext>
            </a:extLst>
          </p:cNvPr>
          <p:cNvCxnSpPr>
            <a:cxnSpLocks/>
            <a:endCxn id="37" idx="0"/>
          </p:cNvCxnSpPr>
          <p:nvPr/>
        </p:nvCxnSpPr>
        <p:spPr>
          <a:xfrm>
            <a:off x="7336230" y="2060858"/>
            <a:ext cx="2668667" cy="640998"/>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Connector: Elbow 45">
            <a:extLst>
              <a:ext uri="{FF2B5EF4-FFF2-40B4-BE49-F238E27FC236}">
                <a16:creationId xmlns:a16="http://schemas.microsoft.com/office/drawing/2014/main" id="{453AC50F-0C5D-9754-2FA2-961E087DDA94}"/>
              </a:ext>
            </a:extLst>
          </p:cNvPr>
          <p:cNvCxnSpPr>
            <a:cxnSpLocks/>
            <a:endCxn id="32" idx="0"/>
          </p:cNvCxnSpPr>
          <p:nvPr/>
        </p:nvCxnSpPr>
        <p:spPr>
          <a:xfrm>
            <a:off x="4935647" y="2057399"/>
            <a:ext cx="2400583" cy="641366"/>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Connector: Elbow 50">
            <a:extLst>
              <a:ext uri="{FF2B5EF4-FFF2-40B4-BE49-F238E27FC236}">
                <a16:creationId xmlns:a16="http://schemas.microsoft.com/office/drawing/2014/main" id="{A094894E-64AD-E9AC-7851-8A7CAA4AA054}"/>
              </a:ext>
            </a:extLst>
          </p:cNvPr>
          <p:cNvCxnSpPr>
            <a:endCxn id="24" idx="0"/>
          </p:cNvCxnSpPr>
          <p:nvPr/>
        </p:nvCxnSpPr>
        <p:spPr>
          <a:xfrm>
            <a:off x="3432265" y="2057399"/>
            <a:ext cx="1503382" cy="641366"/>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Content Placeholder 3">
            <a:extLst>
              <a:ext uri="{FF2B5EF4-FFF2-40B4-BE49-F238E27FC236}">
                <a16:creationId xmlns:a16="http://schemas.microsoft.com/office/drawing/2014/main" id="{8D4C2131-CF07-13D7-F14D-C0AB9195CFDF}"/>
              </a:ext>
            </a:extLst>
          </p:cNvPr>
          <p:cNvSpPr txBox="1">
            <a:spLocks/>
          </p:cNvSpPr>
          <p:nvPr/>
        </p:nvSpPr>
        <p:spPr>
          <a:xfrm>
            <a:off x="3582049" y="4073178"/>
            <a:ext cx="2775258" cy="662940"/>
          </a:xfrm>
          <a:prstGeom prst="rect">
            <a:avLst/>
          </a:prstGeom>
          <a:ln>
            <a:noFill/>
          </a:ln>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13x13</a:t>
            </a:r>
            <a:endParaRPr lang="en-US" dirty="0"/>
          </a:p>
        </p:txBody>
      </p:sp>
      <p:sp>
        <p:nvSpPr>
          <p:cNvPr id="7" name="Content Placeholder 3">
            <a:extLst>
              <a:ext uri="{FF2B5EF4-FFF2-40B4-BE49-F238E27FC236}">
                <a16:creationId xmlns:a16="http://schemas.microsoft.com/office/drawing/2014/main" id="{6F67D9A4-D4BC-B947-9A36-6E0A53FD37D1}"/>
              </a:ext>
            </a:extLst>
          </p:cNvPr>
          <p:cNvSpPr txBox="1">
            <a:spLocks/>
          </p:cNvSpPr>
          <p:nvPr/>
        </p:nvSpPr>
        <p:spPr>
          <a:xfrm>
            <a:off x="6007365" y="4720030"/>
            <a:ext cx="2775258" cy="662940"/>
          </a:xfrm>
          <a:prstGeom prst="rect">
            <a:avLst/>
          </a:prstGeom>
          <a:ln>
            <a:noFill/>
          </a:ln>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26x26</a:t>
            </a:r>
            <a:endParaRPr lang="en-US" dirty="0"/>
          </a:p>
        </p:txBody>
      </p:sp>
      <p:sp>
        <p:nvSpPr>
          <p:cNvPr id="9" name="Content Placeholder 3">
            <a:extLst>
              <a:ext uri="{FF2B5EF4-FFF2-40B4-BE49-F238E27FC236}">
                <a16:creationId xmlns:a16="http://schemas.microsoft.com/office/drawing/2014/main" id="{32F50C84-215D-2EFE-5157-73D9F82EE6EC}"/>
              </a:ext>
            </a:extLst>
          </p:cNvPr>
          <p:cNvSpPr txBox="1">
            <a:spLocks/>
          </p:cNvSpPr>
          <p:nvPr/>
        </p:nvSpPr>
        <p:spPr>
          <a:xfrm>
            <a:off x="9035741" y="5092239"/>
            <a:ext cx="2775258" cy="662940"/>
          </a:xfrm>
          <a:prstGeom prst="rect">
            <a:avLst/>
          </a:prstGeom>
          <a:ln>
            <a:noFill/>
          </a:ln>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52x52</a:t>
            </a:r>
            <a:endParaRPr lang="en-US" dirty="0"/>
          </a:p>
        </p:txBody>
      </p:sp>
      <p:sp>
        <p:nvSpPr>
          <p:cNvPr id="13" name="Content Placeholder 3">
            <a:extLst>
              <a:ext uri="{FF2B5EF4-FFF2-40B4-BE49-F238E27FC236}">
                <a16:creationId xmlns:a16="http://schemas.microsoft.com/office/drawing/2014/main" id="{155AEE89-1C3E-A2F8-615B-35C9439114E5}"/>
              </a:ext>
            </a:extLst>
          </p:cNvPr>
          <p:cNvSpPr txBox="1">
            <a:spLocks/>
          </p:cNvSpPr>
          <p:nvPr/>
        </p:nvSpPr>
        <p:spPr>
          <a:xfrm>
            <a:off x="5064779" y="2177965"/>
            <a:ext cx="1894821" cy="450231"/>
          </a:xfrm>
          <a:prstGeom prst="rect">
            <a:avLst/>
          </a:prstGeom>
          <a:ln>
            <a:noFill/>
          </a:ln>
        </p:spPr>
        <p:txBody>
          <a:bodyPr vert="horz" lIns="91440" tIns="45720" rIns="91440" bIns="45720" rtlCol="0" anchor="t">
            <a:normAutofit fontScale="77500" lnSpcReduction="200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Layer 181, </a:t>
            </a:r>
            <a:r>
              <a:rPr lang="en-US" dirty="0"/>
              <a:t>Stride 32</a:t>
            </a:r>
          </a:p>
        </p:txBody>
      </p:sp>
      <p:sp>
        <p:nvSpPr>
          <p:cNvPr id="16" name="Content Placeholder 3">
            <a:extLst>
              <a:ext uri="{FF2B5EF4-FFF2-40B4-BE49-F238E27FC236}">
                <a16:creationId xmlns:a16="http://schemas.microsoft.com/office/drawing/2014/main" id="{172F402D-5C01-0B1A-F931-9417BDCC7C1D}"/>
              </a:ext>
            </a:extLst>
          </p:cNvPr>
          <p:cNvSpPr txBox="1">
            <a:spLocks/>
          </p:cNvSpPr>
          <p:nvPr/>
        </p:nvSpPr>
        <p:spPr>
          <a:xfrm>
            <a:off x="7401638" y="2152966"/>
            <a:ext cx="1894821" cy="450231"/>
          </a:xfrm>
          <a:prstGeom prst="rect">
            <a:avLst/>
          </a:prstGeom>
          <a:ln>
            <a:noFill/>
          </a:ln>
        </p:spPr>
        <p:txBody>
          <a:bodyPr vert="horz" lIns="91440" tIns="45720" rIns="91440" bIns="45720" rtlCol="0" anchor="t">
            <a:normAutofit fontScale="77500" lnSpcReduction="200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Layer 192, </a:t>
            </a:r>
            <a:r>
              <a:rPr lang="en-US" dirty="0"/>
              <a:t>Stride 16</a:t>
            </a:r>
          </a:p>
        </p:txBody>
      </p:sp>
      <p:sp>
        <p:nvSpPr>
          <p:cNvPr id="18" name="Content Placeholder 3">
            <a:extLst>
              <a:ext uri="{FF2B5EF4-FFF2-40B4-BE49-F238E27FC236}">
                <a16:creationId xmlns:a16="http://schemas.microsoft.com/office/drawing/2014/main" id="{C75F3E0E-B148-E811-0F98-38A156FE5618}"/>
              </a:ext>
            </a:extLst>
          </p:cNvPr>
          <p:cNvSpPr txBox="1">
            <a:spLocks/>
          </p:cNvSpPr>
          <p:nvPr/>
        </p:nvSpPr>
        <p:spPr>
          <a:xfrm>
            <a:off x="10117813" y="2117218"/>
            <a:ext cx="1657724" cy="450231"/>
          </a:xfrm>
          <a:prstGeom prst="rect">
            <a:avLst/>
          </a:prstGeom>
          <a:ln>
            <a:noFill/>
          </a:ln>
        </p:spPr>
        <p:txBody>
          <a:bodyPr vert="horz" lIns="91440" tIns="45720" rIns="91440" bIns="45720" rtlCol="0" anchor="t">
            <a:normAutofit fontScale="77500" lnSpcReduction="200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Layer 203, </a:t>
            </a:r>
            <a:r>
              <a:rPr lang="en-US" dirty="0"/>
              <a:t>Stride 8</a:t>
            </a:r>
          </a:p>
        </p:txBody>
      </p:sp>
      <p:sp>
        <p:nvSpPr>
          <p:cNvPr id="15" name="Title 1">
            <a:extLst>
              <a:ext uri="{FF2B5EF4-FFF2-40B4-BE49-F238E27FC236}">
                <a16:creationId xmlns:a16="http://schemas.microsoft.com/office/drawing/2014/main" id="{2684EEBF-EEFE-162E-1C3C-D7C6BD0F39CC}"/>
              </a:ext>
            </a:extLst>
          </p:cNvPr>
          <p:cNvSpPr txBox="1">
            <a:spLocks/>
          </p:cNvSpPr>
          <p:nvPr/>
        </p:nvSpPr>
        <p:spPr>
          <a:xfrm>
            <a:off x="382172" y="265752"/>
            <a:ext cx="9779183" cy="1325563"/>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r>
              <a:rPr lang="en-US" i="1" dirty="0"/>
              <a:t>TRAINING</a:t>
            </a:r>
            <a:br>
              <a:rPr lang="en-US" i="1" dirty="0"/>
            </a:br>
            <a:r>
              <a:rPr lang="en-US" sz="2400" b="0" i="1" dirty="0"/>
              <a:t>Concept : </a:t>
            </a:r>
            <a:r>
              <a:rPr lang="en-US" sz="2400" b="0" i="1" dirty="0" err="1"/>
              <a:t>Downsampling</a:t>
            </a:r>
            <a:endParaRPr lang="en-ID" b="0" i="1" dirty="0"/>
          </a:p>
        </p:txBody>
      </p:sp>
    </p:spTree>
    <p:extLst>
      <p:ext uri="{BB962C8B-B14F-4D97-AF65-F5344CB8AC3E}">
        <p14:creationId xmlns:p14="http://schemas.microsoft.com/office/powerpoint/2010/main" val="42057048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7DE7E1E-8BAD-EE48-0077-73C7B27341C7}"/>
              </a:ext>
            </a:extLst>
          </p:cNvPr>
          <p:cNvSpPr>
            <a:spLocks noGrp="1"/>
          </p:cNvSpPr>
          <p:nvPr>
            <p:ph type="dt" sz="half" idx="2"/>
          </p:nvPr>
        </p:nvSpPr>
        <p:spPr/>
        <p:txBody>
          <a:bodyPr/>
          <a:lstStyle/>
          <a:p>
            <a:fld id="{7E7AB22C-8B7E-9B4A-8C65-396C3C874D86}" type="datetime1">
              <a:rPr lang="en-US" smtClean="0"/>
              <a:pPr/>
              <a:t>1/19/2023</a:t>
            </a:fld>
            <a:endParaRPr lang="en-US" dirty="0"/>
          </a:p>
        </p:txBody>
      </p:sp>
      <p:sp>
        <p:nvSpPr>
          <p:cNvPr id="5" name="Footer Placeholder 4">
            <a:extLst>
              <a:ext uri="{FF2B5EF4-FFF2-40B4-BE49-F238E27FC236}">
                <a16:creationId xmlns:a16="http://schemas.microsoft.com/office/drawing/2014/main" id="{5D61CDB3-5066-9922-3CA6-8D0520B15E5E}"/>
              </a:ext>
            </a:extLst>
          </p:cNvPr>
          <p:cNvSpPr>
            <a:spLocks noGrp="1"/>
          </p:cNvSpPr>
          <p:nvPr>
            <p:ph type="ftr" sz="quarter" idx="3"/>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60BB65FC-2F76-DA47-65CF-04FEBA504ABB}"/>
              </a:ext>
            </a:extLst>
          </p:cNvPr>
          <p:cNvSpPr>
            <a:spLocks noGrp="1"/>
          </p:cNvSpPr>
          <p:nvPr>
            <p:ph type="sldNum" sz="quarter" idx="4"/>
          </p:nvPr>
        </p:nvSpPr>
        <p:spPr/>
        <p:txBody>
          <a:bodyPr/>
          <a:lstStyle/>
          <a:p>
            <a:fld id="{294A09A9-5501-47C1-A89A-A340965A2BE2}" type="slidenum">
              <a:rPr lang="en-US" smtClean="0"/>
              <a:pPr/>
              <a:t>13</a:t>
            </a:fld>
            <a:endParaRPr lang="en-US" dirty="0"/>
          </a:p>
        </p:txBody>
      </p:sp>
      <p:pic>
        <p:nvPicPr>
          <p:cNvPr id="19" name="Picture 18">
            <a:extLst>
              <a:ext uri="{FF2B5EF4-FFF2-40B4-BE49-F238E27FC236}">
                <a16:creationId xmlns:a16="http://schemas.microsoft.com/office/drawing/2014/main" id="{E3745946-6B2D-FBCA-DE0D-4B3946132515}"/>
              </a:ext>
            </a:extLst>
          </p:cNvPr>
          <p:cNvPicPr>
            <a:picLocks noChangeAspect="1"/>
          </p:cNvPicPr>
          <p:nvPr/>
        </p:nvPicPr>
        <p:blipFill rotWithShape="1">
          <a:blip r:embed="rId2"/>
          <a:srcRect l="14565" t="4855" r="26344" b="61965"/>
          <a:stretch/>
        </p:blipFill>
        <p:spPr>
          <a:xfrm>
            <a:off x="5244304" y="4413173"/>
            <a:ext cx="1788757" cy="1576459"/>
          </a:xfrm>
          <a:prstGeom prst="rect">
            <a:avLst/>
          </a:prstGeom>
        </p:spPr>
      </p:pic>
      <mc:AlternateContent xmlns:mc="http://schemas.openxmlformats.org/markup-compatibility/2006" xmlns:a14="http://schemas.microsoft.com/office/drawing/2010/main">
        <mc:Choice Requires="a14">
          <p:sp>
            <p:nvSpPr>
              <p:cNvPr id="28" name="TextBox 27">
                <a:extLst>
                  <a:ext uri="{FF2B5EF4-FFF2-40B4-BE49-F238E27FC236}">
                    <a16:creationId xmlns:a16="http://schemas.microsoft.com/office/drawing/2014/main" id="{4369C2C1-9859-6B1C-4F7E-8D4CD55F1F8A}"/>
                  </a:ext>
                </a:extLst>
              </p:cNvPr>
              <p:cNvSpPr txBox="1"/>
              <p:nvPr/>
            </p:nvSpPr>
            <p:spPr>
              <a:xfrm>
                <a:off x="6613700" y="1527767"/>
                <a:ext cx="2154433" cy="209345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ID" i="1" smtClean="0">
                          <a:latin typeface="Cambria Math" panose="02040503050406030204" pitchFamily="18" charset="0"/>
                        </a:rPr>
                        <m:t>𝑦</m:t>
                      </m:r>
                      <m:r>
                        <a:rPr lang="en-ID" i="0">
                          <a:latin typeface="Cambria Math" panose="02040503050406030204" pitchFamily="18" charset="0"/>
                        </a:rPr>
                        <m:t>= </m:t>
                      </m:r>
                      <m:d>
                        <m:dPr>
                          <m:begChr m:val="["/>
                          <m:endChr m:val="]"/>
                          <m:ctrlPr>
                            <a:rPr lang="en-ID" i="1">
                              <a:solidFill>
                                <a:srgbClr val="836967"/>
                              </a:solidFill>
                              <a:latin typeface="Cambria Math" panose="02040503050406030204" pitchFamily="18" charset="0"/>
                            </a:rPr>
                          </m:ctrlPr>
                        </m:dPr>
                        <m:e>
                          <m:m>
                            <m:mPr>
                              <m:plcHide m:val="on"/>
                              <m:mcs>
                                <m:mc>
                                  <m:mcPr>
                                    <m:count m:val="1"/>
                                    <m:mcJc m:val="center"/>
                                  </m:mcPr>
                                </m:mc>
                              </m:mcs>
                              <m:ctrlPr>
                                <a:rPr lang="en-ID" i="1">
                                  <a:solidFill>
                                    <a:srgbClr val="836967"/>
                                  </a:solidFill>
                                  <a:latin typeface="Cambria Math" panose="02040503050406030204" pitchFamily="18" charset="0"/>
                                </a:rPr>
                              </m:ctrlPr>
                            </m:mPr>
                            <m:mr>
                              <m:e>
                                <m:sSub>
                                  <m:sSubPr>
                                    <m:ctrlPr>
                                      <a:rPr lang="en-ID" i="1">
                                        <a:solidFill>
                                          <a:srgbClr val="836967"/>
                                        </a:solidFill>
                                        <a:latin typeface="Cambria Math" panose="02040503050406030204" pitchFamily="18" charset="0"/>
                                      </a:rPr>
                                    </m:ctrlPr>
                                  </m:sSubPr>
                                  <m:e>
                                    <m:r>
                                      <a:rPr lang="en-ID" i="1">
                                        <a:latin typeface="Cambria Math" panose="02040503050406030204" pitchFamily="18" charset="0"/>
                                      </a:rPr>
                                      <m:t>𝜌</m:t>
                                    </m:r>
                                  </m:e>
                                  <m:sub>
                                    <m:r>
                                      <a:rPr lang="en-ID" i="1">
                                        <a:latin typeface="Cambria Math" panose="02040503050406030204" pitchFamily="18" charset="0"/>
                                      </a:rPr>
                                      <m:t>𝑐</m:t>
                                    </m:r>
                                  </m:sub>
                                </m:sSub>
                              </m:e>
                            </m:mr>
                            <m:mr>
                              <m:e>
                                <m:sSub>
                                  <m:sSubPr>
                                    <m:ctrlPr>
                                      <a:rPr lang="en-ID" i="1">
                                        <a:solidFill>
                                          <a:srgbClr val="836967"/>
                                        </a:solidFill>
                                        <a:latin typeface="Cambria Math" panose="02040503050406030204" pitchFamily="18" charset="0"/>
                                      </a:rPr>
                                    </m:ctrlPr>
                                  </m:sSubPr>
                                  <m:e>
                                    <m:r>
                                      <a:rPr lang="en-ID" i="1">
                                        <a:latin typeface="Cambria Math" panose="02040503050406030204" pitchFamily="18" charset="0"/>
                                      </a:rPr>
                                      <m:t>𝑡</m:t>
                                    </m:r>
                                  </m:e>
                                  <m:sub>
                                    <m:r>
                                      <a:rPr lang="en-ID" i="1">
                                        <a:latin typeface="Cambria Math" panose="02040503050406030204" pitchFamily="18" charset="0"/>
                                      </a:rPr>
                                      <m:t>𝑥</m:t>
                                    </m:r>
                                  </m:sub>
                                </m:sSub>
                              </m:e>
                            </m:mr>
                            <m:mr>
                              <m:e>
                                <m:m>
                                  <m:mPr>
                                    <m:plcHide m:val="on"/>
                                    <m:mcs>
                                      <m:mc>
                                        <m:mcPr>
                                          <m:count m:val="1"/>
                                          <m:mcJc m:val="center"/>
                                        </m:mcPr>
                                      </m:mc>
                                    </m:mcs>
                                    <m:ctrlPr>
                                      <a:rPr lang="en-ID" i="1">
                                        <a:solidFill>
                                          <a:srgbClr val="836967"/>
                                        </a:solidFill>
                                        <a:latin typeface="Cambria Math" panose="02040503050406030204" pitchFamily="18" charset="0"/>
                                      </a:rPr>
                                    </m:ctrlPr>
                                  </m:mPr>
                                  <m:mr>
                                    <m:e>
                                      <m:sSub>
                                        <m:sSubPr>
                                          <m:ctrlPr>
                                            <a:rPr lang="en-ID" i="1">
                                              <a:solidFill>
                                                <a:srgbClr val="836967"/>
                                              </a:solidFill>
                                              <a:latin typeface="Cambria Math" panose="02040503050406030204" pitchFamily="18" charset="0"/>
                                            </a:rPr>
                                          </m:ctrlPr>
                                        </m:sSubPr>
                                        <m:e>
                                          <m:r>
                                            <a:rPr lang="en-ID" i="1">
                                              <a:latin typeface="Cambria Math" panose="02040503050406030204" pitchFamily="18" charset="0"/>
                                            </a:rPr>
                                            <m:t>𝑡</m:t>
                                          </m:r>
                                        </m:e>
                                        <m:sub>
                                          <m:r>
                                            <a:rPr lang="en-ID" i="1">
                                              <a:latin typeface="Cambria Math" panose="02040503050406030204" pitchFamily="18" charset="0"/>
                                            </a:rPr>
                                            <m:t>𝑦</m:t>
                                          </m:r>
                                        </m:sub>
                                      </m:sSub>
                                    </m:e>
                                  </m:mr>
                                  <m:mr>
                                    <m:e>
                                      <m:sSub>
                                        <m:sSubPr>
                                          <m:ctrlPr>
                                            <a:rPr lang="en-ID" i="1">
                                              <a:solidFill>
                                                <a:srgbClr val="836967"/>
                                              </a:solidFill>
                                              <a:latin typeface="Cambria Math" panose="02040503050406030204" pitchFamily="18" charset="0"/>
                                            </a:rPr>
                                          </m:ctrlPr>
                                        </m:sSubPr>
                                        <m:e>
                                          <m:r>
                                            <a:rPr lang="en-ID" i="1">
                                              <a:latin typeface="Cambria Math" panose="02040503050406030204" pitchFamily="18" charset="0"/>
                                            </a:rPr>
                                            <m:t>𝑡</m:t>
                                          </m:r>
                                        </m:e>
                                        <m:sub>
                                          <m:r>
                                            <a:rPr lang="en-ID" i="1">
                                              <a:latin typeface="Cambria Math" panose="02040503050406030204" pitchFamily="18" charset="0"/>
                                            </a:rPr>
                                            <m:t>h</m:t>
                                          </m:r>
                                        </m:sub>
                                      </m:sSub>
                                    </m:e>
                                  </m:mr>
                                  <m:mr>
                                    <m:e>
                                      <m:m>
                                        <m:mPr>
                                          <m:plcHide m:val="on"/>
                                          <m:mcs>
                                            <m:mc>
                                              <m:mcPr>
                                                <m:count m:val="1"/>
                                                <m:mcJc m:val="center"/>
                                              </m:mcPr>
                                            </m:mc>
                                          </m:mcs>
                                          <m:ctrlPr>
                                            <a:rPr lang="en-ID" i="1">
                                              <a:solidFill>
                                                <a:srgbClr val="836967"/>
                                              </a:solidFill>
                                              <a:latin typeface="Cambria Math" panose="02040503050406030204" pitchFamily="18" charset="0"/>
                                            </a:rPr>
                                          </m:ctrlPr>
                                        </m:mPr>
                                        <m:mr>
                                          <m:e>
                                            <m:sSub>
                                              <m:sSubPr>
                                                <m:ctrlPr>
                                                  <a:rPr lang="en-ID" i="1">
                                                    <a:solidFill>
                                                      <a:srgbClr val="836967"/>
                                                    </a:solidFill>
                                                    <a:latin typeface="Cambria Math" panose="02040503050406030204" pitchFamily="18" charset="0"/>
                                                  </a:rPr>
                                                </m:ctrlPr>
                                              </m:sSubPr>
                                              <m:e>
                                                <m:r>
                                                  <a:rPr lang="en-ID" i="1">
                                                    <a:latin typeface="Cambria Math" panose="02040503050406030204" pitchFamily="18" charset="0"/>
                                                  </a:rPr>
                                                  <m:t>𝑡</m:t>
                                                </m:r>
                                              </m:e>
                                              <m:sub>
                                                <m:r>
                                                  <a:rPr lang="en-ID" i="1">
                                                    <a:latin typeface="Cambria Math" panose="02040503050406030204" pitchFamily="18" charset="0"/>
                                                  </a:rPr>
                                                  <m:t>𝑤</m:t>
                                                </m:r>
                                              </m:sub>
                                            </m:sSub>
                                          </m:e>
                                        </m:mr>
                                        <m:mr>
                                          <m:e>
                                            <m:sSub>
                                              <m:sSubPr>
                                                <m:ctrlPr>
                                                  <a:rPr lang="en-ID" i="1">
                                                    <a:solidFill>
                                                      <a:srgbClr val="836967"/>
                                                    </a:solidFill>
                                                    <a:latin typeface="Cambria Math" panose="02040503050406030204" pitchFamily="18" charset="0"/>
                                                  </a:rPr>
                                                </m:ctrlPr>
                                              </m:sSubPr>
                                              <m:e>
                                                <m:r>
                                                  <a:rPr lang="en-ID" i="1">
                                                    <a:latin typeface="Cambria Math" panose="02040503050406030204" pitchFamily="18" charset="0"/>
                                                  </a:rPr>
                                                  <m:t>𝑐</m:t>
                                                </m:r>
                                              </m:e>
                                              <m:sub>
                                                <m:r>
                                                  <a:rPr lang="en-ID" i="0">
                                                    <a:latin typeface="Cambria Math" panose="02040503050406030204" pitchFamily="18" charset="0"/>
                                                  </a:rPr>
                                                  <m:t>1</m:t>
                                                </m:r>
                                              </m:sub>
                                            </m:sSub>
                                          </m:e>
                                        </m:mr>
                                        <m:mr>
                                          <m:e>
                                            <m:m>
                                              <m:mPr>
                                                <m:plcHide m:val="on"/>
                                                <m:mcs>
                                                  <m:mc>
                                                    <m:mcPr>
                                                      <m:count m:val="1"/>
                                                      <m:mcJc m:val="center"/>
                                                    </m:mcPr>
                                                  </m:mc>
                                                </m:mcs>
                                                <m:ctrlPr>
                                                  <a:rPr lang="en-ID" i="1">
                                                    <a:solidFill>
                                                      <a:srgbClr val="836967"/>
                                                    </a:solidFill>
                                                    <a:latin typeface="Cambria Math" panose="02040503050406030204" pitchFamily="18" charset="0"/>
                                                  </a:rPr>
                                                </m:ctrlPr>
                                              </m:mPr>
                                              <m:mr>
                                                <m:e>
                                                  <m:r>
                                                    <a:rPr lang="en-ID" i="0">
                                                      <a:latin typeface="Cambria Math" panose="02040503050406030204" pitchFamily="18" charset="0"/>
                                                    </a:rPr>
                                                    <m:t>…</m:t>
                                                  </m:r>
                                                </m:e>
                                              </m:mr>
                                              <m:mr>
                                                <m:e>
                                                  <m:sSub>
                                                    <m:sSubPr>
                                                      <m:ctrlPr>
                                                        <a:rPr lang="en-ID" i="1">
                                                          <a:solidFill>
                                                            <a:srgbClr val="836967"/>
                                                          </a:solidFill>
                                                          <a:latin typeface="Cambria Math" panose="02040503050406030204" pitchFamily="18" charset="0"/>
                                                        </a:rPr>
                                                      </m:ctrlPr>
                                                    </m:sSubPr>
                                                    <m:e>
                                                      <m:r>
                                                        <a:rPr lang="en-ID" i="1">
                                                          <a:latin typeface="Cambria Math" panose="02040503050406030204" pitchFamily="18" charset="0"/>
                                                        </a:rPr>
                                                        <m:t>𝑐</m:t>
                                                      </m:r>
                                                    </m:e>
                                                    <m:sub>
                                                      <m:r>
                                                        <a:rPr lang="en-ID" i="1">
                                                          <a:latin typeface="Cambria Math" panose="02040503050406030204" pitchFamily="18" charset="0"/>
                                                        </a:rPr>
                                                        <m:t>𝑛</m:t>
                                                      </m:r>
                                                    </m:sub>
                                                  </m:sSub>
                                                </m:e>
                                              </m:mr>
                                            </m:m>
                                          </m:e>
                                        </m:mr>
                                      </m:m>
                                    </m:e>
                                  </m:mr>
                                </m:m>
                              </m:e>
                            </m:mr>
                          </m:m>
                        </m:e>
                      </m:d>
                    </m:oMath>
                  </m:oMathPara>
                </a14:m>
                <a:endParaRPr lang="en-ID" dirty="0"/>
              </a:p>
            </p:txBody>
          </p:sp>
        </mc:Choice>
        <mc:Fallback xmlns="">
          <p:sp>
            <p:nvSpPr>
              <p:cNvPr id="28" name="TextBox 27">
                <a:extLst>
                  <a:ext uri="{FF2B5EF4-FFF2-40B4-BE49-F238E27FC236}">
                    <a16:creationId xmlns:a16="http://schemas.microsoft.com/office/drawing/2014/main" id="{4369C2C1-9859-6B1C-4F7E-8D4CD55F1F8A}"/>
                  </a:ext>
                </a:extLst>
              </p:cNvPr>
              <p:cNvSpPr txBox="1">
                <a:spLocks noRot="1" noChangeAspect="1" noMove="1" noResize="1" noEditPoints="1" noAdjustHandles="1" noChangeArrowheads="1" noChangeShapeType="1" noTextEdit="1"/>
              </p:cNvSpPr>
              <p:nvPr/>
            </p:nvSpPr>
            <p:spPr>
              <a:xfrm>
                <a:off x="6613700" y="1527767"/>
                <a:ext cx="2154433" cy="2093450"/>
              </a:xfrm>
              <a:prstGeom prst="rect">
                <a:avLst/>
              </a:prstGeom>
              <a:blipFill>
                <a:blip r:embed="rId3"/>
                <a:stretch>
                  <a:fillRect/>
                </a:stretch>
              </a:blipFill>
            </p:spPr>
            <p:txBody>
              <a:bodyPr/>
              <a:lstStyle/>
              <a:p>
                <a:r>
                  <a:rPr lang="en-ID">
                    <a:noFill/>
                  </a:rPr>
                  <a:t> </a:t>
                </a:r>
              </a:p>
            </p:txBody>
          </p:sp>
        </mc:Fallback>
      </mc:AlternateContent>
      <p:sp>
        <p:nvSpPr>
          <p:cNvPr id="30" name="Content Placeholder 3">
            <a:extLst>
              <a:ext uri="{FF2B5EF4-FFF2-40B4-BE49-F238E27FC236}">
                <a16:creationId xmlns:a16="http://schemas.microsoft.com/office/drawing/2014/main" id="{94A66B74-C17E-5F61-F473-4331F87ECF47}"/>
              </a:ext>
            </a:extLst>
          </p:cNvPr>
          <p:cNvSpPr txBox="1">
            <a:spLocks/>
          </p:cNvSpPr>
          <p:nvPr/>
        </p:nvSpPr>
        <p:spPr>
          <a:xfrm>
            <a:off x="8331170" y="1601663"/>
            <a:ext cx="3110408" cy="1937169"/>
          </a:xfrm>
          <a:prstGeom prst="rect">
            <a:avLst/>
          </a:prstGeom>
        </p:spPr>
        <p:txBody>
          <a:bodyPr vert="horz" lIns="91440" tIns="45720" rIns="91440" bIns="45720" rtlCol="0" anchor="t">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(b * (5+c))</a:t>
            </a:r>
          </a:p>
          <a:p>
            <a:r>
              <a:rPr lang="en-US" dirty="0"/>
              <a:t>b = 3 </a:t>
            </a:r>
          </a:p>
          <a:p>
            <a:r>
              <a:rPr lang="en-US" dirty="0"/>
              <a:t>c = 2</a:t>
            </a:r>
          </a:p>
          <a:p>
            <a:r>
              <a:rPr lang="en-US" dirty="0"/>
              <a:t>(b * (5+c)) = (3 * (5 + 2)) </a:t>
            </a:r>
          </a:p>
          <a:p>
            <a:r>
              <a:rPr lang="en-US" dirty="0"/>
              <a:t>(b * (5+c)) = 21 </a:t>
            </a:r>
          </a:p>
          <a:p>
            <a:endParaRPr lang="en-US" dirty="0"/>
          </a:p>
          <a:p>
            <a:endParaRPr lang="en-US" dirty="0"/>
          </a:p>
        </p:txBody>
      </p:sp>
      <p:sp>
        <p:nvSpPr>
          <p:cNvPr id="40" name="Content Placeholder 3">
            <a:extLst>
              <a:ext uri="{FF2B5EF4-FFF2-40B4-BE49-F238E27FC236}">
                <a16:creationId xmlns:a16="http://schemas.microsoft.com/office/drawing/2014/main" id="{E65620E2-567F-5D96-D8CC-1DD94BD42B11}"/>
              </a:ext>
            </a:extLst>
          </p:cNvPr>
          <p:cNvSpPr txBox="1">
            <a:spLocks/>
          </p:cNvSpPr>
          <p:nvPr/>
        </p:nvSpPr>
        <p:spPr>
          <a:xfrm>
            <a:off x="5122919" y="4086233"/>
            <a:ext cx="1788757" cy="365125"/>
          </a:xfrm>
          <a:prstGeom prst="rect">
            <a:avLst/>
          </a:prstGeom>
        </p:spPr>
        <p:txBody>
          <a:bodyPr vert="horz" lIns="91440" tIns="45720" rIns="91440" bIns="45720" rtlCol="0" anchor="t">
            <a:normAutofit fontScale="925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( 13 x 13 x 21 )</a:t>
            </a:r>
          </a:p>
        </p:txBody>
      </p:sp>
      <p:pic>
        <p:nvPicPr>
          <p:cNvPr id="3" name="Picture 2">
            <a:extLst>
              <a:ext uri="{FF2B5EF4-FFF2-40B4-BE49-F238E27FC236}">
                <a16:creationId xmlns:a16="http://schemas.microsoft.com/office/drawing/2014/main" id="{FCB822B0-3F62-2004-F361-81D8A65FCEC5}"/>
              </a:ext>
            </a:extLst>
          </p:cNvPr>
          <p:cNvPicPr>
            <a:picLocks noChangeAspect="1"/>
          </p:cNvPicPr>
          <p:nvPr/>
        </p:nvPicPr>
        <p:blipFill rotWithShape="1">
          <a:blip r:embed="rId2"/>
          <a:srcRect l="14565" t="39881" r="26344" b="32219"/>
          <a:stretch/>
        </p:blipFill>
        <p:spPr>
          <a:xfrm>
            <a:off x="7204023" y="4632194"/>
            <a:ext cx="1883911" cy="1396077"/>
          </a:xfrm>
          <a:prstGeom prst="rect">
            <a:avLst/>
          </a:prstGeom>
        </p:spPr>
      </p:pic>
      <p:pic>
        <p:nvPicPr>
          <p:cNvPr id="7" name="Picture 6">
            <a:extLst>
              <a:ext uri="{FF2B5EF4-FFF2-40B4-BE49-F238E27FC236}">
                <a16:creationId xmlns:a16="http://schemas.microsoft.com/office/drawing/2014/main" id="{14ABC923-677F-BFF7-5229-A386066949A9}"/>
              </a:ext>
            </a:extLst>
          </p:cNvPr>
          <p:cNvPicPr>
            <a:picLocks noChangeAspect="1"/>
          </p:cNvPicPr>
          <p:nvPr/>
        </p:nvPicPr>
        <p:blipFill rotWithShape="1">
          <a:blip r:embed="rId2"/>
          <a:srcRect l="14565" t="72538" r="26344"/>
          <a:stretch/>
        </p:blipFill>
        <p:spPr>
          <a:xfrm>
            <a:off x="9015995" y="4599850"/>
            <a:ext cx="2331374" cy="1700539"/>
          </a:xfrm>
          <a:prstGeom prst="rect">
            <a:avLst/>
          </a:prstGeom>
        </p:spPr>
      </p:pic>
      <p:sp>
        <p:nvSpPr>
          <p:cNvPr id="8" name="Content Placeholder 3">
            <a:extLst>
              <a:ext uri="{FF2B5EF4-FFF2-40B4-BE49-F238E27FC236}">
                <a16:creationId xmlns:a16="http://schemas.microsoft.com/office/drawing/2014/main" id="{78C889AF-57F3-6EB1-5FF9-E72F01EABFA1}"/>
              </a:ext>
            </a:extLst>
          </p:cNvPr>
          <p:cNvSpPr txBox="1">
            <a:spLocks/>
          </p:cNvSpPr>
          <p:nvPr/>
        </p:nvSpPr>
        <p:spPr>
          <a:xfrm>
            <a:off x="7204023" y="4127822"/>
            <a:ext cx="1788757" cy="365125"/>
          </a:xfrm>
          <a:prstGeom prst="rect">
            <a:avLst/>
          </a:prstGeom>
        </p:spPr>
        <p:txBody>
          <a:bodyPr vert="horz" lIns="91440" tIns="45720" rIns="91440" bIns="45720" rtlCol="0" anchor="t">
            <a:normAutofit fontScale="925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( 26 x 26 x 21 )</a:t>
            </a:r>
          </a:p>
        </p:txBody>
      </p:sp>
      <p:sp>
        <p:nvSpPr>
          <p:cNvPr id="9" name="Content Placeholder 3">
            <a:extLst>
              <a:ext uri="{FF2B5EF4-FFF2-40B4-BE49-F238E27FC236}">
                <a16:creationId xmlns:a16="http://schemas.microsoft.com/office/drawing/2014/main" id="{6DBFB267-3A5C-2D0E-0C67-6A224060AA2D}"/>
              </a:ext>
            </a:extLst>
          </p:cNvPr>
          <p:cNvSpPr txBox="1">
            <a:spLocks/>
          </p:cNvSpPr>
          <p:nvPr/>
        </p:nvSpPr>
        <p:spPr>
          <a:xfrm>
            <a:off x="9258897" y="4115057"/>
            <a:ext cx="1788757" cy="365125"/>
          </a:xfrm>
          <a:prstGeom prst="rect">
            <a:avLst/>
          </a:prstGeom>
        </p:spPr>
        <p:txBody>
          <a:bodyPr vert="horz" lIns="91440" tIns="45720" rIns="91440" bIns="45720" rtlCol="0" anchor="t">
            <a:normAutofit fontScale="925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( 52 x 52 x 21 )</a:t>
            </a:r>
          </a:p>
        </p:txBody>
      </p:sp>
      <p:pic>
        <p:nvPicPr>
          <p:cNvPr id="16" name="Picture 15">
            <a:extLst>
              <a:ext uri="{FF2B5EF4-FFF2-40B4-BE49-F238E27FC236}">
                <a16:creationId xmlns:a16="http://schemas.microsoft.com/office/drawing/2014/main" id="{DB7FF7FD-3A4C-BE88-29AF-38A703DA572B}"/>
              </a:ext>
            </a:extLst>
          </p:cNvPr>
          <p:cNvPicPr>
            <a:picLocks noChangeAspect="1"/>
          </p:cNvPicPr>
          <p:nvPr/>
        </p:nvPicPr>
        <p:blipFill rotWithShape="1">
          <a:blip r:embed="rId4"/>
          <a:srcRect l="1610" r="48752" b="12659"/>
          <a:stretch/>
        </p:blipFill>
        <p:spPr>
          <a:xfrm>
            <a:off x="3123120" y="1656976"/>
            <a:ext cx="2117418" cy="2094411"/>
          </a:xfrm>
          <a:prstGeom prst="rect">
            <a:avLst/>
          </a:prstGeom>
        </p:spPr>
      </p:pic>
      <p:pic>
        <p:nvPicPr>
          <p:cNvPr id="18" name="Picture 17">
            <a:extLst>
              <a:ext uri="{FF2B5EF4-FFF2-40B4-BE49-F238E27FC236}">
                <a16:creationId xmlns:a16="http://schemas.microsoft.com/office/drawing/2014/main" id="{4311E9F3-0329-9F18-4377-8734C5FDE685}"/>
              </a:ext>
            </a:extLst>
          </p:cNvPr>
          <p:cNvPicPr>
            <a:picLocks noChangeAspect="1"/>
          </p:cNvPicPr>
          <p:nvPr/>
        </p:nvPicPr>
        <p:blipFill rotWithShape="1">
          <a:blip r:embed="rId4"/>
          <a:srcRect l="68309" t="20885" r="6535" b="25360"/>
          <a:stretch/>
        </p:blipFill>
        <p:spPr>
          <a:xfrm rot="16200000">
            <a:off x="5529842" y="2154240"/>
            <a:ext cx="1434849" cy="1723478"/>
          </a:xfrm>
          <a:prstGeom prst="rect">
            <a:avLst/>
          </a:prstGeom>
        </p:spPr>
      </p:pic>
      <p:pic>
        <p:nvPicPr>
          <p:cNvPr id="24" name="Picture 23">
            <a:extLst>
              <a:ext uri="{FF2B5EF4-FFF2-40B4-BE49-F238E27FC236}">
                <a16:creationId xmlns:a16="http://schemas.microsoft.com/office/drawing/2014/main" id="{E7794EC2-26C5-3201-B9E5-9FF6B30797BF}"/>
              </a:ext>
            </a:extLst>
          </p:cNvPr>
          <p:cNvPicPr>
            <a:picLocks noChangeAspect="1"/>
          </p:cNvPicPr>
          <p:nvPr/>
        </p:nvPicPr>
        <p:blipFill rotWithShape="1">
          <a:blip r:embed="rId4"/>
          <a:srcRect l="68309" t="71650" r="6535" b="14027"/>
          <a:stretch/>
        </p:blipFill>
        <p:spPr>
          <a:xfrm>
            <a:off x="5342209" y="1625302"/>
            <a:ext cx="1073145" cy="343457"/>
          </a:xfrm>
          <a:prstGeom prst="rect">
            <a:avLst/>
          </a:prstGeom>
        </p:spPr>
      </p:pic>
      <p:pic>
        <p:nvPicPr>
          <p:cNvPr id="26" name="Picture 25">
            <a:extLst>
              <a:ext uri="{FF2B5EF4-FFF2-40B4-BE49-F238E27FC236}">
                <a16:creationId xmlns:a16="http://schemas.microsoft.com/office/drawing/2014/main" id="{0EAAFEA4-0EDF-F7BA-B045-D2BD16B880DC}"/>
              </a:ext>
            </a:extLst>
          </p:cNvPr>
          <p:cNvPicPr>
            <a:picLocks noChangeAspect="1"/>
          </p:cNvPicPr>
          <p:nvPr/>
        </p:nvPicPr>
        <p:blipFill rotWithShape="1">
          <a:blip r:embed="rId5"/>
          <a:srcRect t="3931"/>
          <a:stretch/>
        </p:blipFill>
        <p:spPr>
          <a:xfrm>
            <a:off x="655336" y="1706563"/>
            <a:ext cx="2520668" cy="3305453"/>
          </a:xfrm>
          <a:prstGeom prst="rect">
            <a:avLst/>
          </a:prstGeom>
        </p:spPr>
      </p:pic>
      <p:sp>
        <p:nvSpPr>
          <p:cNvPr id="13" name="Title 1">
            <a:extLst>
              <a:ext uri="{FF2B5EF4-FFF2-40B4-BE49-F238E27FC236}">
                <a16:creationId xmlns:a16="http://schemas.microsoft.com/office/drawing/2014/main" id="{B6D08C25-B2D1-E14E-238F-FB43763B61A0}"/>
              </a:ext>
            </a:extLst>
          </p:cNvPr>
          <p:cNvSpPr txBox="1">
            <a:spLocks/>
          </p:cNvSpPr>
          <p:nvPr/>
        </p:nvSpPr>
        <p:spPr>
          <a:xfrm>
            <a:off x="382172" y="265752"/>
            <a:ext cx="9779183" cy="1325563"/>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r>
              <a:rPr lang="en-US" dirty="0"/>
              <a:t>TRAINING</a:t>
            </a:r>
            <a:br>
              <a:rPr lang="en-US" dirty="0"/>
            </a:br>
            <a:r>
              <a:rPr lang="en-US" sz="2400" b="0" i="1" dirty="0"/>
              <a:t>Concept : Grid Cells and Bounding Boxes</a:t>
            </a:r>
            <a:endParaRPr lang="en-ID" b="0" i="1" dirty="0"/>
          </a:p>
        </p:txBody>
      </p:sp>
    </p:spTree>
    <p:extLst>
      <p:ext uri="{BB962C8B-B14F-4D97-AF65-F5344CB8AC3E}">
        <p14:creationId xmlns:p14="http://schemas.microsoft.com/office/powerpoint/2010/main" val="35783482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2C88F-8882-F437-DE68-867F2C6E9934}"/>
              </a:ext>
            </a:extLst>
          </p:cNvPr>
          <p:cNvSpPr>
            <a:spLocks noGrp="1"/>
          </p:cNvSpPr>
          <p:nvPr>
            <p:ph type="title"/>
          </p:nvPr>
        </p:nvSpPr>
        <p:spPr/>
        <p:txBody>
          <a:bodyPr/>
          <a:lstStyle/>
          <a:p>
            <a:r>
              <a:rPr lang="en-US" dirty="0"/>
              <a:t>DATA TRAINING</a:t>
            </a:r>
            <a:endParaRPr lang="en-ID" dirty="0"/>
          </a:p>
        </p:txBody>
      </p:sp>
      <p:sp>
        <p:nvSpPr>
          <p:cNvPr id="4" name="Date Placeholder 3">
            <a:extLst>
              <a:ext uri="{FF2B5EF4-FFF2-40B4-BE49-F238E27FC236}">
                <a16:creationId xmlns:a16="http://schemas.microsoft.com/office/drawing/2014/main" id="{BD748F28-CA2A-3FED-1CF4-9E8C18183BCB}"/>
              </a:ext>
            </a:extLst>
          </p:cNvPr>
          <p:cNvSpPr>
            <a:spLocks noGrp="1"/>
          </p:cNvSpPr>
          <p:nvPr>
            <p:ph type="dt" sz="half" idx="2"/>
          </p:nvPr>
        </p:nvSpPr>
        <p:spPr/>
        <p:txBody>
          <a:bodyPr/>
          <a:lstStyle/>
          <a:p>
            <a:fld id="{8CE9AC2A-20AD-8C48-B5EB-B5322BDBCDEE}" type="datetime1">
              <a:rPr lang="en-US" smtClean="0"/>
              <a:pPr/>
              <a:t>1/19/2023</a:t>
            </a:fld>
            <a:endParaRPr lang="en-US" dirty="0"/>
          </a:p>
        </p:txBody>
      </p:sp>
      <p:sp>
        <p:nvSpPr>
          <p:cNvPr id="5" name="Footer Placeholder 4">
            <a:extLst>
              <a:ext uri="{FF2B5EF4-FFF2-40B4-BE49-F238E27FC236}">
                <a16:creationId xmlns:a16="http://schemas.microsoft.com/office/drawing/2014/main" id="{7536363F-650D-D412-9559-B5E828FF5844}"/>
              </a:ext>
            </a:extLst>
          </p:cNvPr>
          <p:cNvSpPr>
            <a:spLocks noGrp="1"/>
          </p:cNvSpPr>
          <p:nvPr>
            <p:ph type="ftr" sz="quarter" idx="3"/>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182B2365-1C3A-0CC3-6F8D-836C4BB3A9E2}"/>
              </a:ext>
            </a:extLst>
          </p:cNvPr>
          <p:cNvSpPr>
            <a:spLocks noGrp="1"/>
          </p:cNvSpPr>
          <p:nvPr>
            <p:ph type="sldNum" sz="quarter" idx="4"/>
          </p:nvPr>
        </p:nvSpPr>
        <p:spPr/>
        <p:txBody>
          <a:bodyPr/>
          <a:lstStyle/>
          <a:p>
            <a:fld id="{294A09A9-5501-47C1-A89A-A340965A2BE2}" type="slidenum">
              <a:rPr lang="en-US" smtClean="0"/>
              <a:pPr/>
              <a:t>14</a:t>
            </a:fld>
            <a:endParaRPr lang="en-US" dirty="0"/>
          </a:p>
        </p:txBody>
      </p:sp>
      <p:pic>
        <p:nvPicPr>
          <p:cNvPr id="10" name="Picture 9">
            <a:extLst>
              <a:ext uri="{FF2B5EF4-FFF2-40B4-BE49-F238E27FC236}">
                <a16:creationId xmlns:a16="http://schemas.microsoft.com/office/drawing/2014/main" id="{F7F5F2B3-32E2-58FB-A162-D439DFF3E956}"/>
              </a:ext>
            </a:extLst>
          </p:cNvPr>
          <p:cNvPicPr>
            <a:picLocks noChangeAspect="1"/>
          </p:cNvPicPr>
          <p:nvPr/>
        </p:nvPicPr>
        <p:blipFill rotWithShape="1">
          <a:blip r:embed="rId2"/>
          <a:srcRect t="3931"/>
          <a:stretch/>
        </p:blipFill>
        <p:spPr>
          <a:xfrm>
            <a:off x="246743" y="1763305"/>
            <a:ext cx="3423277" cy="4489080"/>
          </a:xfrm>
          <a:prstGeom prst="rect">
            <a:avLst/>
          </a:prstGeom>
        </p:spPr>
      </p:pic>
      <p:sp>
        <p:nvSpPr>
          <p:cNvPr id="12" name="Content Placeholder 3">
            <a:extLst>
              <a:ext uri="{FF2B5EF4-FFF2-40B4-BE49-F238E27FC236}">
                <a16:creationId xmlns:a16="http://schemas.microsoft.com/office/drawing/2014/main" id="{58ACB4D3-475E-A681-51AE-083CFCE97736}"/>
              </a:ext>
            </a:extLst>
          </p:cNvPr>
          <p:cNvSpPr txBox="1">
            <a:spLocks/>
          </p:cNvSpPr>
          <p:nvPr/>
        </p:nvSpPr>
        <p:spPr>
          <a:xfrm>
            <a:off x="2890342" y="1918690"/>
            <a:ext cx="2683143" cy="1852279"/>
          </a:xfrm>
          <a:prstGeom prst="rect">
            <a:avLst/>
          </a:prstGeom>
          <a:ln>
            <a:noFill/>
          </a:ln>
        </p:spPr>
        <p:txBody>
          <a:bodyPr vert="horz" lIns="91440" tIns="45720" rIns="91440" bIns="45720" rtlCol="0" anchor="t">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Total BB Prediction</a:t>
            </a:r>
          </a:p>
          <a:p>
            <a:r>
              <a:rPr lang="en-US" dirty="0"/>
              <a:t>13x13x3 = 507</a:t>
            </a:r>
          </a:p>
          <a:p>
            <a:r>
              <a:rPr lang="en-US" dirty="0"/>
              <a:t>26x26x3 = 2028</a:t>
            </a:r>
          </a:p>
          <a:p>
            <a:r>
              <a:rPr lang="en-US" dirty="0"/>
              <a:t>52x52x3 = 8112</a:t>
            </a:r>
          </a:p>
          <a:p>
            <a:r>
              <a:rPr lang="en-US" dirty="0"/>
              <a:t>Total : 10647</a:t>
            </a:r>
          </a:p>
        </p:txBody>
      </p:sp>
      <p:pic>
        <p:nvPicPr>
          <p:cNvPr id="18" name="Picture 17">
            <a:extLst>
              <a:ext uri="{FF2B5EF4-FFF2-40B4-BE49-F238E27FC236}">
                <a16:creationId xmlns:a16="http://schemas.microsoft.com/office/drawing/2014/main" id="{A0162B62-AA7B-55B6-BB8D-F3F3C463C029}"/>
              </a:ext>
            </a:extLst>
          </p:cNvPr>
          <p:cNvPicPr>
            <a:picLocks noChangeAspect="1"/>
          </p:cNvPicPr>
          <p:nvPr/>
        </p:nvPicPr>
        <p:blipFill rotWithShape="1">
          <a:blip r:embed="rId3"/>
          <a:srcRect l="34773" t="53508" r="37459" b="4913"/>
          <a:stretch/>
        </p:blipFill>
        <p:spPr>
          <a:xfrm>
            <a:off x="5475809" y="1688311"/>
            <a:ext cx="2285416" cy="2286585"/>
          </a:xfrm>
          <a:prstGeom prst="rect">
            <a:avLst/>
          </a:prstGeom>
        </p:spPr>
      </p:pic>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FFAB2D8B-A174-D919-BF47-F91D689653B2}"/>
                  </a:ext>
                </a:extLst>
              </p:cNvPr>
              <p:cNvSpPr txBox="1"/>
              <p:nvPr/>
            </p:nvSpPr>
            <p:spPr>
              <a:xfrm>
                <a:off x="7727369" y="1496360"/>
                <a:ext cx="2154433" cy="1226233"/>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ID" sz="2000" i="1" smtClean="0">
                              <a:solidFill>
                                <a:srgbClr val="836967"/>
                              </a:solidFill>
                              <a:latin typeface="Cambria Math" panose="02040503050406030204" pitchFamily="18" charset="0"/>
                            </a:rPr>
                          </m:ctrlPr>
                        </m:sSubPr>
                        <m:e>
                          <m:r>
                            <a:rPr lang="en-ID" sz="2000" i="1">
                              <a:latin typeface="Cambria Math" panose="02040503050406030204" pitchFamily="18" charset="0"/>
                            </a:rPr>
                            <m:t>𝜌</m:t>
                          </m:r>
                        </m:e>
                        <m:sub>
                          <m:r>
                            <a:rPr lang="en-US" sz="2000" i="1">
                              <a:latin typeface="Cambria Math" panose="02040503050406030204" pitchFamily="18" charset="0"/>
                            </a:rPr>
                            <m:t>𝐵𝐵</m:t>
                          </m:r>
                          <m:r>
                            <a:rPr lang="en-US" sz="2000">
                              <a:latin typeface="Cambria Math" panose="02040503050406030204" pitchFamily="18" charset="0"/>
                            </a:rPr>
                            <m:t>1</m:t>
                          </m:r>
                        </m:sub>
                      </m:sSub>
                      <m:r>
                        <a:rPr lang="en-ID" sz="2000" i="0">
                          <a:latin typeface="Cambria Math" panose="02040503050406030204" pitchFamily="18" charset="0"/>
                        </a:rPr>
                        <m:t>=</m:t>
                      </m:r>
                      <m:r>
                        <m:rPr>
                          <m:sty m:val="p"/>
                        </m:rPr>
                        <a:rPr lang="en-US" sz="2000" b="0" i="0" smtClean="0">
                          <a:latin typeface="Cambria Math" panose="02040503050406030204" pitchFamily="18" charset="0"/>
                        </a:rPr>
                        <m:t>max</m:t>
                      </m:r>
                      <m:d>
                        <m:dPr>
                          <m:begChr m:val="["/>
                          <m:endChr m:val="]"/>
                          <m:ctrlPr>
                            <a:rPr lang="en-ID" sz="2000" i="1">
                              <a:solidFill>
                                <a:srgbClr val="836967"/>
                              </a:solidFill>
                              <a:latin typeface="Cambria Math" panose="02040503050406030204" pitchFamily="18" charset="0"/>
                            </a:rPr>
                          </m:ctrlPr>
                        </m:dPr>
                        <m:e>
                          <m:eqArr>
                            <m:eqArrPr>
                              <m:ctrlPr>
                                <a:rPr lang="en-ID" sz="2000" i="1">
                                  <a:solidFill>
                                    <a:srgbClr val="836967"/>
                                  </a:solidFill>
                                  <a:latin typeface="Cambria Math" panose="02040503050406030204" pitchFamily="18" charset="0"/>
                                </a:rPr>
                              </m:ctrlPr>
                            </m:eqArrPr>
                            <m:e>
                              <m:sSub>
                                <m:sSubPr>
                                  <m:ctrlPr>
                                    <a:rPr lang="en-ID" sz="2000" i="1">
                                      <a:solidFill>
                                        <a:srgbClr val="836967"/>
                                      </a:solidFill>
                                      <a:latin typeface="Cambria Math" panose="02040503050406030204" pitchFamily="18" charset="0"/>
                                    </a:rPr>
                                  </m:ctrlPr>
                                </m:sSubPr>
                                <m:e>
                                  <m:r>
                                    <a:rPr lang="en-US" sz="2000" b="0" i="1" smtClean="0">
                                      <a:solidFill>
                                        <a:srgbClr val="836967"/>
                                      </a:solidFill>
                                      <a:latin typeface="Cambria Math" panose="02040503050406030204" pitchFamily="18" charset="0"/>
                                    </a:rPr>
                                    <m:t>𝑐</m:t>
                                  </m:r>
                                </m:e>
                                <m:sub>
                                  <m:r>
                                    <a:rPr lang="en-US" sz="2000" i="1">
                                      <a:latin typeface="Cambria Math" panose="02040503050406030204" pitchFamily="18" charset="0"/>
                                    </a:rPr>
                                    <m:t>1</m:t>
                                  </m:r>
                                </m:sub>
                              </m:sSub>
                            </m:e>
                            <m:e>
                              <m:sSub>
                                <m:sSubPr>
                                  <m:ctrlPr>
                                    <a:rPr lang="en-ID" sz="2000" i="1">
                                      <a:solidFill>
                                        <a:srgbClr val="836967"/>
                                      </a:solidFill>
                                      <a:latin typeface="Cambria Math" panose="02040503050406030204" pitchFamily="18" charset="0"/>
                                    </a:rPr>
                                  </m:ctrlPr>
                                </m:sSubPr>
                                <m:e>
                                  <m:r>
                                    <a:rPr lang="en-US" sz="2000" b="0" i="1" smtClean="0">
                                      <a:solidFill>
                                        <a:srgbClr val="836967"/>
                                      </a:solidFill>
                                      <a:latin typeface="Cambria Math" panose="02040503050406030204" pitchFamily="18" charset="0"/>
                                    </a:rPr>
                                    <m:t>𝑐</m:t>
                                  </m:r>
                                </m:e>
                                <m:sub>
                                  <m:r>
                                    <a:rPr lang="en-US" sz="2000" b="0" i="1" smtClean="0">
                                      <a:latin typeface="Cambria Math" panose="02040503050406030204" pitchFamily="18" charset="0"/>
                                    </a:rPr>
                                    <m:t>2</m:t>
                                  </m:r>
                                </m:sub>
                              </m:sSub>
                            </m:e>
                            <m:e>
                              <m:r>
                                <a:rPr lang="en-US" sz="2000" b="0" i="1" smtClean="0">
                                  <a:latin typeface="Cambria Math" panose="02040503050406030204" pitchFamily="18" charset="0"/>
                                </a:rPr>
                                <m:t>…</m:t>
                              </m:r>
                            </m:e>
                            <m:e>
                              <m:sSub>
                                <m:sSubPr>
                                  <m:ctrlPr>
                                    <a:rPr lang="en-ID" sz="2000" i="1" smtClean="0">
                                      <a:solidFill>
                                        <a:srgbClr val="836967"/>
                                      </a:solidFill>
                                      <a:latin typeface="Cambria Math" panose="02040503050406030204" pitchFamily="18" charset="0"/>
                                    </a:rPr>
                                  </m:ctrlPr>
                                </m:sSubPr>
                                <m:e>
                                  <m:r>
                                    <a:rPr lang="en-US" sz="2000" b="0" i="1" smtClean="0">
                                      <a:solidFill>
                                        <a:srgbClr val="836967"/>
                                      </a:solidFill>
                                      <a:latin typeface="Cambria Math" panose="02040503050406030204" pitchFamily="18" charset="0"/>
                                    </a:rPr>
                                    <m:t>𝑐</m:t>
                                  </m:r>
                                </m:e>
                                <m:sub>
                                  <m:r>
                                    <a:rPr lang="en-US" sz="2000" b="0" i="1" smtClean="0">
                                      <a:latin typeface="Cambria Math" panose="02040503050406030204" pitchFamily="18" charset="0"/>
                                    </a:rPr>
                                    <m:t>𝑛</m:t>
                                  </m:r>
                                </m:sub>
                              </m:sSub>
                            </m:e>
                          </m:eqArr>
                        </m:e>
                      </m:d>
                    </m:oMath>
                  </m:oMathPara>
                </a14:m>
                <a:endParaRPr lang="en-ID" sz="2000" dirty="0"/>
              </a:p>
            </p:txBody>
          </p:sp>
        </mc:Choice>
        <mc:Fallback xmlns="">
          <p:sp>
            <p:nvSpPr>
              <p:cNvPr id="27" name="TextBox 26">
                <a:extLst>
                  <a:ext uri="{FF2B5EF4-FFF2-40B4-BE49-F238E27FC236}">
                    <a16:creationId xmlns:a16="http://schemas.microsoft.com/office/drawing/2014/main" id="{FFAB2D8B-A174-D919-BF47-F91D689653B2}"/>
                  </a:ext>
                </a:extLst>
              </p:cNvPr>
              <p:cNvSpPr txBox="1">
                <a:spLocks noRot="1" noChangeAspect="1" noMove="1" noResize="1" noEditPoints="1" noAdjustHandles="1" noChangeArrowheads="1" noChangeShapeType="1" noTextEdit="1"/>
              </p:cNvSpPr>
              <p:nvPr/>
            </p:nvSpPr>
            <p:spPr>
              <a:xfrm>
                <a:off x="7727369" y="1496360"/>
                <a:ext cx="2154433" cy="1226233"/>
              </a:xfrm>
              <a:prstGeom prst="rect">
                <a:avLst/>
              </a:prstGeom>
              <a:blipFill>
                <a:blip r:embed="rId4"/>
                <a:stretch>
                  <a:fillRect/>
                </a:stretch>
              </a:blipFill>
            </p:spPr>
            <p:txBody>
              <a:bodyPr/>
              <a:lstStyle/>
              <a:p>
                <a:r>
                  <a:rPr lang="en-ID">
                    <a:noFill/>
                  </a:rPr>
                  <a:t> </a:t>
                </a:r>
              </a:p>
            </p:txBody>
          </p:sp>
        </mc:Fallback>
      </mc:AlternateContent>
      <mc:AlternateContent xmlns:mc="http://schemas.openxmlformats.org/markup-compatibility/2006" xmlns:a14="http://schemas.microsoft.com/office/drawing/2010/main">
        <mc:Choice Requires="a14">
          <p:sp>
            <p:nvSpPr>
              <p:cNvPr id="28" name="TextBox 27">
                <a:extLst>
                  <a:ext uri="{FF2B5EF4-FFF2-40B4-BE49-F238E27FC236}">
                    <a16:creationId xmlns:a16="http://schemas.microsoft.com/office/drawing/2014/main" id="{D61AD890-F927-4919-83DE-BEA277562A9B}"/>
                  </a:ext>
                </a:extLst>
              </p:cNvPr>
              <p:cNvSpPr txBox="1"/>
              <p:nvPr/>
            </p:nvSpPr>
            <p:spPr>
              <a:xfrm>
                <a:off x="9869458" y="2786026"/>
                <a:ext cx="2154433" cy="1226233"/>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ID" sz="2000" i="1" smtClean="0">
                              <a:solidFill>
                                <a:srgbClr val="836967"/>
                              </a:solidFill>
                              <a:latin typeface="Cambria Math" panose="02040503050406030204" pitchFamily="18" charset="0"/>
                            </a:rPr>
                          </m:ctrlPr>
                        </m:sSubPr>
                        <m:e>
                          <m:r>
                            <a:rPr lang="en-ID" sz="2000" i="1">
                              <a:latin typeface="Cambria Math" panose="02040503050406030204" pitchFamily="18" charset="0"/>
                            </a:rPr>
                            <m:t>𝜌</m:t>
                          </m:r>
                        </m:e>
                        <m:sub>
                          <m:r>
                            <a:rPr lang="en-US" sz="2000" i="1">
                              <a:latin typeface="Cambria Math" panose="02040503050406030204" pitchFamily="18" charset="0"/>
                            </a:rPr>
                            <m:t>𝐵𝐵</m:t>
                          </m:r>
                          <m:r>
                            <a:rPr lang="en-US" sz="2000" b="0" i="0" smtClean="0">
                              <a:latin typeface="Cambria Math" panose="02040503050406030204" pitchFamily="18" charset="0"/>
                            </a:rPr>
                            <m:t>3</m:t>
                          </m:r>
                        </m:sub>
                      </m:sSub>
                      <m:r>
                        <a:rPr lang="en-ID" sz="2000" i="0">
                          <a:latin typeface="Cambria Math" panose="02040503050406030204" pitchFamily="18" charset="0"/>
                        </a:rPr>
                        <m:t>=</m:t>
                      </m:r>
                      <m:r>
                        <m:rPr>
                          <m:sty m:val="p"/>
                        </m:rPr>
                        <a:rPr lang="en-US" sz="2000" b="0" i="0" smtClean="0">
                          <a:latin typeface="Cambria Math" panose="02040503050406030204" pitchFamily="18" charset="0"/>
                        </a:rPr>
                        <m:t>max</m:t>
                      </m:r>
                      <m:d>
                        <m:dPr>
                          <m:begChr m:val="["/>
                          <m:endChr m:val="]"/>
                          <m:ctrlPr>
                            <a:rPr lang="en-ID" sz="2000" i="1">
                              <a:solidFill>
                                <a:srgbClr val="836967"/>
                              </a:solidFill>
                              <a:latin typeface="Cambria Math" panose="02040503050406030204" pitchFamily="18" charset="0"/>
                            </a:rPr>
                          </m:ctrlPr>
                        </m:dPr>
                        <m:e>
                          <m:eqArr>
                            <m:eqArrPr>
                              <m:ctrlPr>
                                <a:rPr lang="en-ID" sz="2000" i="1">
                                  <a:solidFill>
                                    <a:srgbClr val="836967"/>
                                  </a:solidFill>
                                  <a:latin typeface="Cambria Math" panose="02040503050406030204" pitchFamily="18" charset="0"/>
                                </a:rPr>
                              </m:ctrlPr>
                            </m:eqArrPr>
                            <m:e>
                              <m:sSub>
                                <m:sSubPr>
                                  <m:ctrlPr>
                                    <a:rPr lang="en-ID" sz="2000" i="1">
                                      <a:solidFill>
                                        <a:srgbClr val="836967"/>
                                      </a:solidFill>
                                      <a:latin typeface="Cambria Math" panose="02040503050406030204" pitchFamily="18" charset="0"/>
                                    </a:rPr>
                                  </m:ctrlPr>
                                </m:sSubPr>
                                <m:e>
                                  <m:r>
                                    <a:rPr lang="en-US" sz="2000" i="1">
                                      <a:solidFill>
                                        <a:srgbClr val="836967"/>
                                      </a:solidFill>
                                      <a:latin typeface="Cambria Math" panose="02040503050406030204" pitchFamily="18" charset="0"/>
                                    </a:rPr>
                                    <m:t>𝑐</m:t>
                                  </m:r>
                                </m:e>
                                <m:sub>
                                  <m:r>
                                    <a:rPr lang="en-US" sz="2000" i="1">
                                      <a:latin typeface="Cambria Math" panose="02040503050406030204" pitchFamily="18" charset="0"/>
                                    </a:rPr>
                                    <m:t>1</m:t>
                                  </m:r>
                                </m:sub>
                              </m:sSub>
                            </m:e>
                            <m:e>
                              <m:sSub>
                                <m:sSubPr>
                                  <m:ctrlPr>
                                    <a:rPr lang="en-ID" sz="2000" i="1">
                                      <a:solidFill>
                                        <a:srgbClr val="836967"/>
                                      </a:solidFill>
                                      <a:latin typeface="Cambria Math" panose="02040503050406030204" pitchFamily="18" charset="0"/>
                                    </a:rPr>
                                  </m:ctrlPr>
                                </m:sSubPr>
                                <m:e>
                                  <m:r>
                                    <a:rPr lang="en-US" sz="2000" i="1">
                                      <a:solidFill>
                                        <a:srgbClr val="836967"/>
                                      </a:solidFill>
                                      <a:latin typeface="Cambria Math" panose="02040503050406030204" pitchFamily="18" charset="0"/>
                                    </a:rPr>
                                    <m:t>𝑐</m:t>
                                  </m:r>
                                </m:e>
                                <m:sub>
                                  <m:r>
                                    <a:rPr lang="en-US" sz="2000" i="1">
                                      <a:latin typeface="Cambria Math" panose="02040503050406030204" pitchFamily="18" charset="0"/>
                                    </a:rPr>
                                    <m:t>2</m:t>
                                  </m:r>
                                </m:sub>
                              </m:sSub>
                            </m:e>
                            <m:e>
                              <m:r>
                                <a:rPr lang="en-US" sz="2000" i="1">
                                  <a:latin typeface="Cambria Math" panose="02040503050406030204" pitchFamily="18" charset="0"/>
                                </a:rPr>
                                <m:t>…</m:t>
                              </m:r>
                            </m:e>
                            <m:e>
                              <m:sSub>
                                <m:sSubPr>
                                  <m:ctrlPr>
                                    <a:rPr lang="en-ID" sz="2000" i="1">
                                      <a:solidFill>
                                        <a:srgbClr val="836967"/>
                                      </a:solidFill>
                                      <a:latin typeface="Cambria Math" panose="02040503050406030204" pitchFamily="18" charset="0"/>
                                    </a:rPr>
                                  </m:ctrlPr>
                                </m:sSubPr>
                                <m:e>
                                  <m:r>
                                    <a:rPr lang="en-US" sz="2000" i="1">
                                      <a:solidFill>
                                        <a:srgbClr val="836967"/>
                                      </a:solidFill>
                                      <a:latin typeface="Cambria Math" panose="02040503050406030204" pitchFamily="18" charset="0"/>
                                    </a:rPr>
                                    <m:t>𝑐</m:t>
                                  </m:r>
                                </m:e>
                                <m:sub>
                                  <m:r>
                                    <a:rPr lang="en-US" sz="2000" i="1">
                                      <a:latin typeface="Cambria Math" panose="02040503050406030204" pitchFamily="18" charset="0"/>
                                    </a:rPr>
                                    <m:t>𝑛</m:t>
                                  </m:r>
                                </m:sub>
                              </m:sSub>
                            </m:e>
                          </m:eqArr>
                        </m:e>
                      </m:d>
                    </m:oMath>
                  </m:oMathPara>
                </a14:m>
                <a:endParaRPr lang="en-ID" sz="2000" dirty="0"/>
              </a:p>
            </p:txBody>
          </p:sp>
        </mc:Choice>
        <mc:Fallback xmlns="">
          <p:sp>
            <p:nvSpPr>
              <p:cNvPr id="28" name="TextBox 27">
                <a:extLst>
                  <a:ext uri="{FF2B5EF4-FFF2-40B4-BE49-F238E27FC236}">
                    <a16:creationId xmlns:a16="http://schemas.microsoft.com/office/drawing/2014/main" id="{D61AD890-F927-4919-83DE-BEA277562A9B}"/>
                  </a:ext>
                </a:extLst>
              </p:cNvPr>
              <p:cNvSpPr txBox="1">
                <a:spLocks noRot="1" noChangeAspect="1" noMove="1" noResize="1" noEditPoints="1" noAdjustHandles="1" noChangeArrowheads="1" noChangeShapeType="1" noTextEdit="1"/>
              </p:cNvSpPr>
              <p:nvPr/>
            </p:nvSpPr>
            <p:spPr>
              <a:xfrm>
                <a:off x="9869458" y="2786026"/>
                <a:ext cx="2154433" cy="1226233"/>
              </a:xfrm>
              <a:prstGeom prst="rect">
                <a:avLst/>
              </a:prstGeom>
              <a:blipFill>
                <a:blip r:embed="rId5"/>
                <a:stretch>
                  <a:fillRect/>
                </a:stretch>
              </a:blipFill>
            </p:spPr>
            <p:txBody>
              <a:bodyPr/>
              <a:lstStyle/>
              <a:p>
                <a:r>
                  <a:rPr lang="en-ID">
                    <a:noFill/>
                  </a:rPr>
                  <a:t> </a:t>
                </a:r>
              </a:p>
            </p:txBody>
          </p:sp>
        </mc:Fallback>
      </mc:AlternateContent>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0DE92350-382D-1C96-1D22-F84B4ADB097E}"/>
                  </a:ext>
                </a:extLst>
              </p:cNvPr>
              <p:cNvSpPr txBox="1"/>
              <p:nvPr/>
            </p:nvSpPr>
            <p:spPr>
              <a:xfrm>
                <a:off x="7727368" y="2781612"/>
                <a:ext cx="2154433" cy="1226233"/>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ID" sz="2000" i="1" smtClean="0">
                              <a:solidFill>
                                <a:srgbClr val="836967"/>
                              </a:solidFill>
                              <a:latin typeface="Cambria Math" panose="02040503050406030204" pitchFamily="18" charset="0"/>
                            </a:rPr>
                          </m:ctrlPr>
                        </m:sSubPr>
                        <m:e>
                          <m:r>
                            <a:rPr lang="en-ID" sz="2000" i="1">
                              <a:latin typeface="Cambria Math" panose="02040503050406030204" pitchFamily="18" charset="0"/>
                            </a:rPr>
                            <m:t>𝜌</m:t>
                          </m:r>
                        </m:e>
                        <m:sub>
                          <m:r>
                            <a:rPr lang="en-US" sz="2000" i="1">
                              <a:latin typeface="Cambria Math" panose="02040503050406030204" pitchFamily="18" charset="0"/>
                            </a:rPr>
                            <m:t>𝐵𝐵</m:t>
                          </m:r>
                          <m:r>
                            <a:rPr lang="en-US" sz="2000" b="0" i="0" smtClean="0">
                              <a:latin typeface="Cambria Math" panose="02040503050406030204" pitchFamily="18" charset="0"/>
                            </a:rPr>
                            <m:t>2</m:t>
                          </m:r>
                        </m:sub>
                      </m:sSub>
                      <m:r>
                        <a:rPr lang="en-ID" sz="2000" i="0">
                          <a:latin typeface="Cambria Math" panose="02040503050406030204" pitchFamily="18" charset="0"/>
                        </a:rPr>
                        <m:t>=</m:t>
                      </m:r>
                      <m:r>
                        <m:rPr>
                          <m:sty m:val="p"/>
                        </m:rPr>
                        <a:rPr lang="en-US" sz="2000" b="0" i="0" smtClean="0">
                          <a:latin typeface="Cambria Math" panose="02040503050406030204" pitchFamily="18" charset="0"/>
                        </a:rPr>
                        <m:t>max</m:t>
                      </m:r>
                      <m:d>
                        <m:dPr>
                          <m:begChr m:val="["/>
                          <m:endChr m:val="]"/>
                          <m:ctrlPr>
                            <a:rPr lang="en-ID" sz="2000" i="1">
                              <a:solidFill>
                                <a:srgbClr val="836967"/>
                              </a:solidFill>
                              <a:latin typeface="Cambria Math" panose="02040503050406030204" pitchFamily="18" charset="0"/>
                            </a:rPr>
                          </m:ctrlPr>
                        </m:dPr>
                        <m:e>
                          <m:eqArr>
                            <m:eqArrPr>
                              <m:ctrlPr>
                                <a:rPr lang="en-ID" sz="2000" i="1">
                                  <a:solidFill>
                                    <a:srgbClr val="836967"/>
                                  </a:solidFill>
                                  <a:latin typeface="Cambria Math" panose="02040503050406030204" pitchFamily="18" charset="0"/>
                                </a:rPr>
                              </m:ctrlPr>
                            </m:eqArrPr>
                            <m:e>
                              <m:sSub>
                                <m:sSubPr>
                                  <m:ctrlPr>
                                    <a:rPr lang="en-ID" sz="2000" i="1">
                                      <a:solidFill>
                                        <a:srgbClr val="836967"/>
                                      </a:solidFill>
                                      <a:latin typeface="Cambria Math" panose="02040503050406030204" pitchFamily="18" charset="0"/>
                                    </a:rPr>
                                  </m:ctrlPr>
                                </m:sSubPr>
                                <m:e>
                                  <m:r>
                                    <a:rPr lang="en-US" sz="2000" i="1">
                                      <a:solidFill>
                                        <a:srgbClr val="836967"/>
                                      </a:solidFill>
                                      <a:latin typeface="Cambria Math" panose="02040503050406030204" pitchFamily="18" charset="0"/>
                                    </a:rPr>
                                    <m:t>𝑐</m:t>
                                  </m:r>
                                </m:e>
                                <m:sub>
                                  <m:r>
                                    <a:rPr lang="en-US" sz="2000" i="1">
                                      <a:latin typeface="Cambria Math" panose="02040503050406030204" pitchFamily="18" charset="0"/>
                                    </a:rPr>
                                    <m:t>1</m:t>
                                  </m:r>
                                </m:sub>
                              </m:sSub>
                            </m:e>
                            <m:e>
                              <m:sSub>
                                <m:sSubPr>
                                  <m:ctrlPr>
                                    <a:rPr lang="en-ID" sz="2000" i="1">
                                      <a:solidFill>
                                        <a:srgbClr val="836967"/>
                                      </a:solidFill>
                                      <a:latin typeface="Cambria Math" panose="02040503050406030204" pitchFamily="18" charset="0"/>
                                    </a:rPr>
                                  </m:ctrlPr>
                                </m:sSubPr>
                                <m:e>
                                  <m:r>
                                    <a:rPr lang="en-US" sz="2000" i="1">
                                      <a:solidFill>
                                        <a:srgbClr val="836967"/>
                                      </a:solidFill>
                                      <a:latin typeface="Cambria Math" panose="02040503050406030204" pitchFamily="18" charset="0"/>
                                    </a:rPr>
                                    <m:t>𝑐</m:t>
                                  </m:r>
                                </m:e>
                                <m:sub>
                                  <m:r>
                                    <a:rPr lang="en-US" sz="2000" i="1">
                                      <a:latin typeface="Cambria Math" panose="02040503050406030204" pitchFamily="18" charset="0"/>
                                    </a:rPr>
                                    <m:t>2</m:t>
                                  </m:r>
                                </m:sub>
                              </m:sSub>
                            </m:e>
                            <m:e>
                              <m:r>
                                <a:rPr lang="en-US" sz="2000" i="1">
                                  <a:latin typeface="Cambria Math" panose="02040503050406030204" pitchFamily="18" charset="0"/>
                                </a:rPr>
                                <m:t>…</m:t>
                              </m:r>
                            </m:e>
                            <m:e>
                              <m:sSub>
                                <m:sSubPr>
                                  <m:ctrlPr>
                                    <a:rPr lang="en-ID" sz="2000" i="1">
                                      <a:solidFill>
                                        <a:srgbClr val="836967"/>
                                      </a:solidFill>
                                      <a:latin typeface="Cambria Math" panose="02040503050406030204" pitchFamily="18" charset="0"/>
                                    </a:rPr>
                                  </m:ctrlPr>
                                </m:sSubPr>
                                <m:e>
                                  <m:r>
                                    <a:rPr lang="en-US" sz="2000" i="1">
                                      <a:solidFill>
                                        <a:srgbClr val="836967"/>
                                      </a:solidFill>
                                      <a:latin typeface="Cambria Math" panose="02040503050406030204" pitchFamily="18" charset="0"/>
                                    </a:rPr>
                                    <m:t>𝑐</m:t>
                                  </m:r>
                                </m:e>
                                <m:sub>
                                  <m:r>
                                    <a:rPr lang="en-US" sz="2000" i="1">
                                      <a:latin typeface="Cambria Math" panose="02040503050406030204" pitchFamily="18" charset="0"/>
                                    </a:rPr>
                                    <m:t>𝑛</m:t>
                                  </m:r>
                                </m:sub>
                              </m:sSub>
                            </m:e>
                          </m:eqArr>
                        </m:e>
                      </m:d>
                    </m:oMath>
                  </m:oMathPara>
                </a14:m>
                <a:endParaRPr lang="en-ID" sz="2000" dirty="0"/>
              </a:p>
            </p:txBody>
          </p:sp>
        </mc:Choice>
        <mc:Fallback xmlns="">
          <p:sp>
            <p:nvSpPr>
              <p:cNvPr id="29" name="TextBox 28">
                <a:extLst>
                  <a:ext uri="{FF2B5EF4-FFF2-40B4-BE49-F238E27FC236}">
                    <a16:creationId xmlns:a16="http://schemas.microsoft.com/office/drawing/2014/main" id="{0DE92350-382D-1C96-1D22-F84B4ADB097E}"/>
                  </a:ext>
                </a:extLst>
              </p:cNvPr>
              <p:cNvSpPr txBox="1">
                <a:spLocks noRot="1" noChangeAspect="1" noMove="1" noResize="1" noEditPoints="1" noAdjustHandles="1" noChangeArrowheads="1" noChangeShapeType="1" noTextEdit="1"/>
              </p:cNvSpPr>
              <p:nvPr/>
            </p:nvSpPr>
            <p:spPr>
              <a:xfrm>
                <a:off x="7727368" y="2781612"/>
                <a:ext cx="2154433" cy="1226233"/>
              </a:xfrm>
              <a:prstGeom prst="rect">
                <a:avLst/>
              </a:prstGeom>
              <a:blipFill>
                <a:blip r:embed="rId6"/>
                <a:stretch>
                  <a:fillRect/>
                </a:stretch>
              </a:blipFill>
            </p:spPr>
            <p:txBody>
              <a:bodyPr/>
              <a:lstStyle/>
              <a:p>
                <a:r>
                  <a:rPr lang="en-ID">
                    <a:noFill/>
                  </a:rPr>
                  <a:t> </a:t>
                </a:r>
              </a:p>
            </p:txBody>
          </p:sp>
        </mc:Fallback>
      </mc:AlternateContent>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4E10149E-AFEE-92F4-877E-605BDD2BB02A}"/>
                  </a:ext>
                </a:extLst>
              </p:cNvPr>
              <p:cNvSpPr txBox="1"/>
              <p:nvPr/>
            </p:nvSpPr>
            <p:spPr>
              <a:xfrm>
                <a:off x="8652802" y="4644872"/>
                <a:ext cx="2457997" cy="1070037"/>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ID" sz="2400" i="1" smtClean="0">
                              <a:solidFill>
                                <a:srgbClr val="836967"/>
                              </a:solidFill>
                              <a:latin typeface="Cambria Math" panose="02040503050406030204" pitchFamily="18" charset="0"/>
                            </a:rPr>
                          </m:ctrlPr>
                        </m:sSubPr>
                        <m:e>
                          <m:r>
                            <a:rPr lang="en-ID" sz="2400" i="1">
                              <a:latin typeface="Cambria Math" panose="02040503050406030204" pitchFamily="18" charset="0"/>
                            </a:rPr>
                            <m:t>𝜌</m:t>
                          </m:r>
                        </m:e>
                        <m:sub>
                          <m:r>
                            <a:rPr lang="en-US" sz="2400" b="0" i="1" smtClean="0">
                              <a:latin typeface="Cambria Math" panose="02040503050406030204" pitchFamily="18" charset="0"/>
                            </a:rPr>
                            <m:t>𝑐</m:t>
                          </m:r>
                        </m:sub>
                      </m:sSub>
                      <m:r>
                        <a:rPr lang="en-ID" sz="2400" i="0">
                          <a:latin typeface="Cambria Math" panose="02040503050406030204" pitchFamily="18" charset="0"/>
                        </a:rPr>
                        <m:t>=</m:t>
                      </m:r>
                      <m:r>
                        <m:rPr>
                          <m:sty m:val="p"/>
                        </m:rPr>
                        <a:rPr lang="en-US" sz="2400" b="0" i="0" smtClean="0">
                          <a:latin typeface="Cambria Math" panose="02040503050406030204" pitchFamily="18" charset="0"/>
                        </a:rPr>
                        <m:t>max</m:t>
                      </m:r>
                      <m:d>
                        <m:dPr>
                          <m:begChr m:val="["/>
                          <m:endChr m:val="]"/>
                          <m:ctrlPr>
                            <a:rPr lang="en-ID" sz="2400" i="1">
                              <a:solidFill>
                                <a:srgbClr val="836967"/>
                              </a:solidFill>
                              <a:latin typeface="Cambria Math" panose="02040503050406030204" pitchFamily="18" charset="0"/>
                            </a:rPr>
                          </m:ctrlPr>
                        </m:dPr>
                        <m:e>
                          <m:eqArr>
                            <m:eqArrPr>
                              <m:ctrlPr>
                                <a:rPr lang="en-ID" sz="2400" i="1">
                                  <a:solidFill>
                                    <a:srgbClr val="836967"/>
                                  </a:solidFill>
                                  <a:latin typeface="Cambria Math" panose="02040503050406030204" pitchFamily="18" charset="0"/>
                                </a:rPr>
                              </m:ctrlPr>
                            </m:eqArrPr>
                            <m:e>
                              <m:sSub>
                                <m:sSubPr>
                                  <m:ctrlPr>
                                    <a:rPr lang="en-ID" sz="2400" i="1">
                                      <a:solidFill>
                                        <a:srgbClr val="836967"/>
                                      </a:solidFill>
                                      <a:latin typeface="Cambria Math" panose="02040503050406030204" pitchFamily="18" charset="0"/>
                                    </a:rPr>
                                  </m:ctrlPr>
                                </m:sSubPr>
                                <m:e>
                                  <m:r>
                                    <a:rPr lang="en-ID" sz="2400" i="1">
                                      <a:latin typeface="Cambria Math" panose="02040503050406030204" pitchFamily="18" charset="0"/>
                                    </a:rPr>
                                    <m:t>𝜌</m:t>
                                  </m:r>
                                </m:e>
                                <m:sub>
                                  <m:r>
                                    <a:rPr lang="en-US" sz="2400" i="1">
                                      <a:latin typeface="Cambria Math" panose="02040503050406030204" pitchFamily="18" charset="0"/>
                                    </a:rPr>
                                    <m:t>𝐵𝐵</m:t>
                                  </m:r>
                                  <m:r>
                                    <a:rPr lang="en-US" sz="2400" i="1">
                                      <a:latin typeface="Cambria Math" panose="02040503050406030204" pitchFamily="18" charset="0"/>
                                    </a:rPr>
                                    <m:t>1</m:t>
                                  </m:r>
                                </m:sub>
                              </m:sSub>
                            </m:e>
                            <m:e>
                              <m:sSub>
                                <m:sSubPr>
                                  <m:ctrlPr>
                                    <a:rPr lang="en-ID" sz="2400" i="1">
                                      <a:solidFill>
                                        <a:srgbClr val="836967"/>
                                      </a:solidFill>
                                      <a:latin typeface="Cambria Math" panose="02040503050406030204" pitchFamily="18" charset="0"/>
                                    </a:rPr>
                                  </m:ctrlPr>
                                </m:sSubPr>
                                <m:e>
                                  <m:r>
                                    <a:rPr lang="en-ID" sz="2400" i="1">
                                      <a:latin typeface="Cambria Math" panose="02040503050406030204" pitchFamily="18" charset="0"/>
                                    </a:rPr>
                                    <m:t>𝜌</m:t>
                                  </m:r>
                                </m:e>
                                <m:sub>
                                  <m:r>
                                    <a:rPr lang="en-US" sz="2400" i="1">
                                      <a:latin typeface="Cambria Math" panose="02040503050406030204" pitchFamily="18" charset="0"/>
                                    </a:rPr>
                                    <m:t>𝐵𝐵</m:t>
                                  </m:r>
                                  <m:r>
                                    <a:rPr lang="en-US" sz="2400" b="0" i="1" smtClean="0">
                                      <a:latin typeface="Cambria Math" panose="02040503050406030204" pitchFamily="18" charset="0"/>
                                    </a:rPr>
                                    <m:t>2</m:t>
                                  </m:r>
                                </m:sub>
                              </m:sSub>
                            </m:e>
                            <m:e>
                              <m:sSub>
                                <m:sSubPr>
                                  <m:ctrlPr>
                                    <a:rPr lang="en-ID" sz="2400" i="1">
                                      <a:solidFill>
                                        <a:srgbClr val="836967"/>
                                      </a:solidFill>
                                      <a:latin typeface="Cambria Math" panose="02040503050406030204" pitchFamily="18" charset="0"/>
                                    </a:rPr>
                                  </m:ctrlPr>
                                </m:sSubPr>
                                <m:e>
                                  <m:r>
                                    <a:rPr lang="en-ID" sz="2400" i="1">
                                      <a:latin typeface="Cambria Math" panose="02040503050406030204" pitchFamily="18" charset="0"/>
                                    </a:rPr>
                                    <m:t>𝜌</m:t>
                                  </m:r>
                                </m:e>
                                <m:sub>
                                  <m:r>
                                    <a:rPr lang="en-US" sz="2400" i="1">
                                      <a:latin typeface="Cambria Math" panose="02040503050406030204" pitchFamily="18" charset="0"/>
                                    </a:rPr>
                                    <m:t>𝐵𝐵</m:t>
                                  </m:r>
                                  <m:r>
                                    <a:rPr lang="en-US" sz="2400" b="0" i="1" smtClean="0">
                                      <a:latin typeface="Cambria Math" panose="02040503050406030204" pitchFamily="18" charset="0"/>
                                    </a:rPr>
                                    <m:t>3</m:t>
                                  </m:r>
                                </m:sub>
                              </m:sSub>
                            </m:e>
                          </m:eqArr>
                        </m:e>
                      </m:d>
                    </m:oMath>
                  </m:oMathPara>
                </a14:m>
                <a:endParaRPr lang="en-ID" sz="2400" dirty="0"/>
              </a:p>
            </p:txBody>
          </p:sp>
        </mc:Choice>
        <mc:Fallback xmlns="">
          <p:sp>
            <p:nvSpPr>
              <p:cNvPr id="33" name="TextBox 32">
                <a:extLst>
                  <a:ext uri="{FF2B5EF4-FFF2-40B4-BE49-F238E27FC236}">
                    <a16:creationId xmlns:a16="http://schemas.microsoft.com/office/drawing/2014/main" id="{4E10149E-AFEE-92F4-877E-605BDD2BB02A}"/>
                  </a:ext>
                </a:extLst>
              </p:cNvPr>
              <p:cNvSpPr txBox="1">
                <a:spLocks noRot="1" noChangeAspect="1" noMove="1" noResize="1" noEditPoints="1" noAdjustHandles="1" noChangeArrowheads="1" noChangeShapeType="1" noTextEdit="1"/>
              </p:cNvSpPr>
              <p:nvPr/>
            </p:nvSpPr>
            <p:spPr>
              <a:xfrm>
                <a:off x="8652802" y="4644872"/>
                <a:ext cx="2457997" cy="1070037"/>
              </a:xfrm>
              <a:prstGeom prst="rect">
                <a:avLst/>
              </a:prstGeom>
              <a:blipFill>
                <a:blip r:embed="rId7"/>
                <a:stretch>
                  <a:fillRect/>
                </a:stretch>
              </a:blipFill>
            </p:spPr>
            <p:txBody>
              <a:bodyPr/>
              <a:lstStyle/>
              <a:p>
                <a:r>
                  <a:rPr lang="en-ID">
                    <a:noFill/>
                  </a:rPr>
                  <a:t> </a:t>
                </a:r>
              </a:p>
            </p:txBody>
          </p:sp>
        </mc:Fallback>
      </mc:AlternateContent>
      <p:sp>
        <p:nvSpPr>
          <p:cNvPr id="37" name="Arrow: Chevron 36">
            <a:extLst>
              <a:ext uri="{FF2B5EF4-FFF2-40B4-BE49-F238E27FC236}">
                <a16:creationId xmlns:a16="http://schemas.microsoft.com/office/drawing/2014/main" id="{E7D8CB12-0F13-6920-B988-EBB36A907E72}"/>
              </a:ext>
            </a:extLst>
          </p:cNvPr>
          <p:cNvSpPr/>
          <p:nvPr/>
        </p:nvSpPr>
        <p:spPr>
          <a:xfrm rot="5400000">
            <a:off x="9717478" y="4275581"/>
            <a:ext cx="303959" cy="336686"/>
          </a:xfrm>
          <a:prstGeom prst="chevro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D" dirty="0">
              <a:solidFill>
                <a:schemeClr val="tx1"/>
              </a:solidFill>
            </a:endParaRPr>
          </a:p>
        </p:txBody>
      </p:sp>
      <mc:AlternateContent xmlns:mc="http://schemas.openxmlformats.org/markup-compatibility/2006" xmlns:a14="http://schemas.microsoft.com/office/drawing/2010/main">
        <mc:Choice Requires="a14">
          <p:sp>
            <p:nvSpPr>
              <p:cNvPr id="40" name="TextBox 39">
                <a:extLst>
                  <a:ext uri="{FF2B5EF4-FFF2-40B4-BE49-F238E27FC236}">
                    <a16:creationId xmlns:a16="http://schemas.microsoft.com/office/drawing/2014/main" id="{039A7F25-72FC-878D-3B8A-06B03F546824}"/>
                  </a:ext>
                </a:extLst>
              </p:cNvPr>
              <p:cNvSpPr txBox="1"/>
              <p:nvPr/>
            </p:nvSpPr>
            <p:spPr>
              <a:xfrm>
                <a:off x="5784499" y="4235482"/>
                <a:ext cx="2154433" cy="209345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ID" i="1" smtClean="0">
                          <a:latin typeface="Cambria Math" panose="02040503050406030204" pitchFamily="18" charset="0"/>
                        </a:rPr>
                        <m:t>𝑦</m:t>
                      </m:r>
                      <m:r>
                        <a:rPr lang="en-ID" i="0">
                          <a:latin typeface="Cambria Math" panose="02040503050406030204" pitchFamily="18" charset="0"/>
                        </a:rPr>
                        <m:t>= </m:t>
                      </m:r>
                      <m:d>
                        <m:dPr>
                          <m:begChr m:val="["/>
                          <m:endChr m:val="]"/>
                          <m:ctrlPr>
                            <a:rPr lang="en-ID" i="1">
                              <a:solidFill>
                                <a:srgbClr val="836967"/>
                              </a:solidFill>
                              <a:latin typeface="Cambria Math" panose="02040503050406030204" pitchFamily="18" charset="0"/>
                            </a:rPr>
                          </m:ctrlPr>
                        </m:dPr>
                        <m:e>
                          <m:m>
                            <m:mPr>
                              <m:plcHide m:val="on"/>
                              <m:mcs>
                                <m:mc>
                                  <m:mcPr>
                                    <m:count m:val="1"/>
                                    <m:mcJc m:val="center"/>
                                  </m:mcPr>
                                </m:mc>
                              </m:mcs>
                              <m:ctrlPr>
                                <a:rPr lang="en-ID" i="1">
                                  <a:solidFill>
                                    <a:srgbClr val="836967"/>
                                  </a:solidFill>
                                  <a:latin typeface="Cambria Math" panose="02040503050406030204" pitchFamily="18" charset="0"/>
                                </a:rPr>
                              </m:ctrlPr>
                            </m:mPr>
                            <m:mr>
                              <m:e>
                                <m:sSub>
                                  <m:sSubPr>
                                    <m:ctrlPr>
                                      <a:rPr lang="en-ID" i="1">
                                        <a:solidFill>
                                          <a:srgbClr val="836967"/>
                                        </a:solidFill>
                                        <a:latin typeface="Cambria Math" panose="02040503050406030204" pitchFamily="18" charset="0"/>
                                      </a:rPr>
                                    </m:ctrlPr>
                                  </m:sSubPr>
                                  <m:e>
                                    <m:r>
                                      <a:rPr lang="en-ID" i="1">
                                        <a:latin typeface="Cambria Math" panose="02040503050406030204" pitchFamily="18" charset="0"/>
                                      </a:rPr>
                                      <m:t>𝜌</m:t>
                                    </m:r>
                                  </m:e>
                                  <m:sub>
                                    <m:r>
                                      <a:rPr lang="en-ID" i="1">
                                        <a:latin typeface="Cambria Math" panose="02040503050406030204" pitchFamily="18" charset="0"/>
                                      </a:rPr>
                                      <m:t>𝑐</m:t>
                                    </m:r>
                                  </m:sub>
                                </m:sSub>
                              </m:e>
                            </m:mr>
                            <m:mr>
                              <m:e>
                                <m:sSub>
                                  <m:sSubPr>
                                    <m:ctrlPr>
                                      <a:rPr lang="en-ID" i="1">
                                        <a:solidFill>
                                          <a:srgbClr val="836967"/>
                                        </a:solidFill>
                                        <a:latin typeface="Cambria Math" panose="02040503050406030204" pitchFamily="18" charset="0"/>
                                      </a:rPr>
                                    </m:ctrlPr>
                                  </m:sSubPr>
                                  <m:e>
                                    <m:r>
                                      <a:rPr lang="en-ID" i="1">
                                        <a:latin typeface="Cambria Math" panose="02040503050406030204" pitchFamily="18" charset="0"/>
                                      </a:rPr>
                                      <m:t>𝑡</m:t>
                                    </m:r>
                                  </m:e>
                                  <m:sub>
                                    <m:r>
                                      <a:rPr lang="en-ID" i="1">
                                        <a:latin typeface="Cambria Math" panose="02040503050406030204" pitchFamily="18" charset="0"/>
                                      </a:rPr>
                                      <m:t>𝑥</m:t>
                                    </m:r>
                                  </m:sub>
                                </m:sSub>
                              </m:e>
                            </m:mr>
                            <m:mr>
                              <m:e>
                                <m:m>
                                  <m:mPr>
                                    <m:plcHide m:val="on"/>
                                    <m:mcs>
                                      <m:mc>
                                        <m:mcPr>
                                          <m:count m:val="1"/>
                                          <m:mcJc m:val="center"/>
                                        </m:mcPr>
                                      </m:mc>
                                    </m:mcs>
                                    <m:ctrlPr>
                                      <a:rPr lang="en-ID" i="1">
                                        <a:solidFill>
                                          <a:srgbClr val="836967"/>
                                        </a:solidFill>
                                        <a:latin typeface="Cambria Math" panose="02040503050406030204" pitchFamily="18" charset="0"/>
                                      </a:rPr>
                                    </m:ctrlPr>
                                  </m:mPr>
                                  <m:mr>
                                    <m:e>
                                      <m:sSub>
                                        <m:sSubPr>
                                          <m:ctrlPr>
                                            <a:rPr lang="en-ID" i="1">
                                              <a:solidFill>
                                                <a:srgbClr val="836967"/>
                                              </a:solidFill>
                                              <a:latin typeface="Cambria Math" panose="02040503050406030204" pitchFamily="18" charset="0"/>
                                            </a:rPr>
                                          </m:ctrlPr>
                                        </m:sSubPr>
                                        <m:e>
                                          <m:r>
                                            <a:rPr lang="en-ID" i="1">
                                              <a:latin typeface="Cambria Math" panose="02040503050406030204" pitchFamily="18" charset="0"/>
                                            </a:rPr>
                                            <m:t>𝑡</m:t>
                                          </m:r>
                                        </m:e>
                                        <m:sub>
                                          <m:r>
                                            <a:rPr lang="en-ID" i="1">
                                              <a:latin typeface="Cambria Math" panose="02040503050406030204" pitchFamily="18" charset="0"/>
                                            </a:rPr>
                                            <m:t>𝑦</m:t>
                                          </m:r>
                                        </m:sub>
                                      </m:sSub>
                                    </m:e>
                                  </m:mr>
                                  <m:mr>
                                    <m:e>
                                      <m:sSub>
                                        <m:sSubPr>
                                          <m:ctrlPr>
                                            <a:rPr lang="en-ID" i="1">
                                              <a:solidFill>
                                                <a:srgbClr val="836967"/>
                                              </a:solidFill>
                                              <a:latin typeface="Cambria Math" panose="02040503050406030204" pitchFamily="18" charset="0"/>
                                            </a:rPr>
                                          </m:ctrlPr>
                                        </m:sSubPr>
                                        <m:e>
                                          <m:r>
                                            <a:rPr lang="en-ID" i="1">
                                              <a:latin typeface="Cambria Math" panose="02040503050406030204" pitchFamily="18" charset="0"/>
                                            </a:rPr>
                                            <m:t>𝑡</m:t>
                                          </m:r>
                                        </m:e>
                                        <m:sub>
                                          <m:r>
                                            <a:rPr lang="en-ID" i="1">
                                              <a:latin typeface="Cambria Math" panose="02040503050406030204" pitchFamily="18" charset="0"/>
                                            </a:rPr>
                                            <m:t>h</m:t>
                                          </m:r>
                                        </m:sub>
                                      </m:sSub>
                                    </m:e>
                                  </m:mr>
                                  <m:mr>
                                    <m:e>
                                      <m:m>
                                        <m:mPr>
                                          <m:plcHide m:val="on"/>
                                          <m:mcs>
                                            <m:mc>
                                              <m:mcPr>
                                                <m:count m:val="1"/>
                                                <m:mcJc m:val="center"/>
                                              </m:mcPr>
                                            </m:mc>
                                          </m:mcs>
                                          <m:ctrlPr>
                                            <a:rPr lang="en-ID" i="1">
                                              <a:solidFill>
                                                <a:srgbClr val="836967"/>
                                              </a:solidFill>
                                              <a:latin typeface="Cambria Math" panose="02040503050406030204" pitchFamily="18" charset="0"/>
                                            </a:rPr>
                                          </m:ctrlPr>
                                        </m:mPr>
                                        <m:mr>
                                          <m:e>
                                            <m:sSub>
                                              <m:sSubPr>
                                                <m:ctrlPr>
                                                  <a:rPr lang="en-ID" i="1">
                                                    <a:solidFill>
                                                      <a:srgbClr val="836967"/>
                                                    </a:solidFill>
                                                    <a:latin typeface="Cambria Math" panose="02040503050406030204" pitchFamily="18" charset="0"/>
                                                  </a:rPr>
                                                </m:ctrlPr>
                                              </m:sSubPr>
                                              <m:e>
                                                <m:r>
                                                  <a:rPr lang="en-ID" i="1">
                                                    <a:latin typeface="Cambria Math" panose="02040503050406030204" pitchFamily="18" charset="0"/>
                                                  </a:rPr>
                                                  <m:t>𝑡</m:t>
                                                </m:r>
                                              </m:e>
                                              <m:sub>
                                                <m:r>
                                                  <a:rPr lang="en-ID" i="1">
                                                    <a:latin typeface="Cambria Math" panose="02040503050406030204" pitchFamily="18" charset="0"/>
                                                  </a:rPr>
                                                  <m:t>𝑤</m:t>
                                                </m:r>
                                              </m:sub>
                                            </m:sSub>
                                          </m:e>
                                        </m:mr>
                                        <m:mr>
                                          <m:e>
                                            <m:sSub>
                                              <m:sSubPr>
                                                <m:ctrlPr>
                                                  <a:rPr lang="en-ID" i="1">
                                                    <a:solidFill>
                                                      <a:srgbClr val="836967"/>
                                                    </a:solidFill>
                                                    <a:latin typeface="Cambria Math" panose="02040503050406030204" pitchFamily="18" charset="0"/>
                                                  </a:rPr>
                                                </m:ctrlPr>
                                              </m:sSubPr>
                                              <m:e>
                                                <m:r>
                                                  <a:rPr lang="en-ID" i="1">
                                                    <a:latin typeface="Cambria Math" panose="02040503050406030204" pitchFamily="18" charset="0"/>
                                                  </a:rPr>
                                                  <m:t>𝑐</m:t>
                                                </m:r>
                                              </m:e>
                                              <m:sub>
                                                <m:r>
                                                  <a:rPr lang="en-ID" i="0">
                                                    <a:latin typeface="Cambria Math" panose="02040503050406030204" pitchFamily="18" charset="0"/>
                                                  </a:rPr>
                                                  <m:t>1</m:t>
                                                </m:r>
                                              </m:sub>
                                            </m:sSub>
                                          </m:e>
                                        </m:mr>
                                        <m:mr>
                                          <m:e>
                                            <m:m>
                                              <m:mPr>
                                                <m:plcHide m:val="on"/>
                                                <m:mcs>
                                                  <m:mc>
                                                    <m:mcPr>
                                                      <m:count m:val="1"/>
                                                      <m:mcJc m:val="center"/>
                                                    </m:mcPr>
                                                  </m:mc>
                                                </m:mcs>
                                                <m:ctrlPr>
                                                  <a:rPr lang="en-ID" i="1">
                                                    <a:solidFill>
                                                      <a:srgbClr val="836967"/>
                                                    </a:solidFill>
                                                    <a:latin typeface="Cambria Math" panose="02040503050406030204" pitchFamily="18" charset="0"/>
                                                  </a:rPr>
                                                </m:ctrlPr>
                                              </m:mPr>
                                              <m:mr>
                                                <m:e>
                                                  <m:r>
                                                    <a:rPr lang="en-ID" i="0">
                                                      <a:latin typeface="Cambria Math" panose="02040503050406030204" pitchFamily="18" charset="0"/>
                                                    </a:rPr>
                                                    <m:t>…</m:t>
                                                  </m:r>
                                                </m:e>
                                              </m:mr>
                                              <m:mr>
                                                <m:e>
                                                  <m:sSub>
                                                    <m:sSubPr>
                                                      <m:ctrlPr>
                                                        <a:rPr lang="en-ID" i="1">
                                                          <a:solidFill>
                                                            <a:srgbClr val="836967"/>
                                                          </a:solidFill>
                                                          <a:latin typeface="Cambria Math" panose="02040503050406030204" pitchFamily="18" charset="0"/>
                                                        </a:rPr>
                                                      </m:ctrlPr>
                                                    </m:sSubPr>
                                                    <m:e>
                                                      <m:r>
                                                        <a:rPr lang="en-ID" i="1">
                                                          <a:latin typeface="Cambria Math" panose="02040503050406030204" pitchFamily="18" charset="0"/>
                                                        </a:rPr>
                                                        <m:t>𝑐</m:t>
                                                      </m:r>
                                                    </m:e>
                                                    <m:sub>
                                                      <m:r>
                                                        <a:rPr lang="en-ID" i="1">
                                                          <a:latin typeface="Cambria Math" panose="02040503050406030204" pitchFamily="18" charset="0"/>
                                                        </a:rPr>
                                                        <m:t>𝑛</m:t>
                                                      </m:r>
                                                    </m:sub>
                                                  </m:sSub>
                                                </m:e>
                                              </m:mr>
                                            </m:m>
                                          </m:e>
                                        </m:mr>
                                      </m:m>
                                    </m:e>
                                  </m:mr>
                                </m:m>
                              </m:e>
                            </m:mr>
                          </m:m>
                        </m:e>
                      </m:d>
                    </m:oMath>
                  </m:oMathPara>
                </a14:m>
                <a:endParaRPr lang="en-ID" dirty="0"/>
              </a:p>
            </p:txBody>
          </p:sp>
        </mc:Choice>
        <mc:Fallback xmlns="">
          <p:sp>
            <p:nvSpPr>
              <p:cNvPr id="40" name="TextBox 39">
                <a:extLst>
                  <a:ext uri="{FF2B5EF4-FFF2-40B4-BE49-F238E27FC236}">
                    <a16:creationId xmlns:a16="http://schemas.microsoft.com/office/drawing/2014/main" id="{039A7F25-72FC-878D-3B8A-06B03F546824}"/>
                  </a:ext>
                </a:extLst>
              </p:cNvPr>
              <p:cNvSpPr txBox="1">
                <a:spLocks noRot="1" noChangeAspect="1" noMove="1" noResize="1" noEditPoints="1" noAdjustHandles="1" noChangeArrowheads="1" noChangeShapeType="1" noTextEdit="1"/>
              </p:cNvSpPr>
              <p:nvPr/>
            </p:nvSpPr>
            <p:spPr>
              <a:xfrm>
                <a:off x="5784499" y="4235482"/>
                <a:ext cx="2154433" cy="2093450"/>
              </a:xfrm>
              <a:prstGeom prst="rect">
                <a:avLst/>
              </a:prstGeom>
              <a:blipFill>
                <a:blip r:embed="rId8"/>
                <a:stretch>
                  <a:fillRect/>
                </a:stretch>
              </a:blipFill>
            </p:spPr>
            <p:txBody>
              <a:bodyPr/>
              <a:lstStyle/>
              <a:p>
                <a:r>
                  <a:rPr lang="en-ID">
                    <a:noFill/>
                  </a:rPr>
                  <a:t> </a:t>
                </a:r>
              </a:p>
            </p:txBody>
          </p:sp>
        </mc:Fallback>
      </mc:AlternateContent>
      <p:sp>
        <p:nvSpPr>
          <p:cNvPr id="41" name="Arrow: Chevron 40">
            <a:extLst>
              <a:ext uri="{FF2B5EF4-FFF2-40B4-BE49-F238E27FC236}">
                <a16:creationId xmlns:a16="http://schemas.microsoft.com/office/drawing/2014/main" id="{8A44E41D-FAD7-938F-60A6-24391DF9EF91}"/>
              </a:ext>
            </a:extLst>
          </p:cNvPr>
          <p:cNvSpPr/>
          <p:nvPr/>
        </p:nvSpPr>
        <p:spPr>
          <a:xfrm rot="10800000">
            <a:off x="7938933" y="4914551"/>
            <a:ext cx="303959" cy="336686"/>
          </a:xfrm>
          <a:prstGeom prst="chevro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D" dirty="0">
              <a:solidFill>
                <a:schemeClr val="tx1"/>
              </a:solidFill>
            </a:endParaRPr>
          </a:p>
        </p:txBody>
      </p:sp>
    </p:spTree>
    <p:extLst>
      <p:ext uri="{BB962C8B-B14F-4D97-AF65-F5344CB8AC3E}">
        <p14:creationId xmlns:p14="http://schemas.microsoft.com/office/powerpoint/2010/main" val="41916507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2C88F-8882-F437-DE68-867F2C6E9934}"/>
              </a:ext>
            </a:extLst>
          </p:cNvPr>
          <p:cNvSpPr>
            <a:spLocks noGrp="1"/>
          </p:cNvSpPr>
          <p:nvPr>
            <p:ph type="title"/>
          </p:nvPr>
        </p:nvSpPr>
        <p:spPr/>
        <p:txBody>
          <a:bodyPr/>
          <a:lstStyle/>
          <a:p>
            <a:r>
              <a:rPr lang="en-US" dirty="0"/>
              <a:t>DATA TRAINING</a:t>
            </a:r>
            <a:endParaRPr lang="en-ID" dirty="0"/>
          </a:p>
        </p:txBody>
      </p:sp>
      <p:sp>
        <p:nvSpPr>
          <p:cNvPr id="4" name="Date Placeholder 3">
            <a:extLst>
              <a:ext uri="{FF2B5EF4-FFF2-40B4-BE49-F238E27FC236}">
                <a16:creationId xmlns:a16="http://schemas.microsoft.com/office/drawing/2014/main" id="{BD748F28-CA2A-3FED-1CF4-9E8C18183BCB}"/>
              </a:ext>
            </a:extLst>
          </p:cNvPr>
          <p:cNvSpPr>
            <a:spLocks noGrp="1"/>
          </p:cNvSpPr>
          <p:nvPr>
            <p:ph type="dt" sz="half" idx="2"/>
          </p:nvPr>
        </p:nvSpPr>
        <p:spPr/>
        <p:txBody>
          <a:bodyPr/>
          <a:lstStyle/>
          <a:p>
            <a:fld id="{8CE9AC2A-20AD-8C48-B5EB-B5322BDBCDEE}" type="datetime1">
              <a:rPr lang="en-US" smtClean="0"/>
              <a:pPr/>
              <a:t>1/19/2023</a:t>
            </a:fld>
            <a:endParaRPr lang="en-US" dirty="0"/>
          </a:p>
        </p:txBody>
      </p:sp>
      <p:sp>
        <p:nvSpPr>
          <p:cNvPr id="5" name="Footer Placeholder 4">
            <a:extLst>
              <a:ext uri="{FF2B5EF4-FFF2-40B4-BE49-F238E27FC236}">
                <a16:creationId xmlns:a16="http://schemas.microsoft.com/office/drawing/2014/main" id="{7536363F-650D-D412-9559-B5E828FF5844}"/>
              </a:ext>
            </a:extLst>
          </p:cNvPr>
          <p:cNvSpPr>
            <a:spLocks noGrp="1"/>
          </p:cNvSpPr>
          <p:nvPr>
            <p:ph type="ftr" sz="quarter" idx="3"/>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182B2365-1C3A-0CC3-6F8D-836C4BB3A9E2}"/>
              </a:ext>
            </a:extLst>
          </p:cNvPr>
          <p:cNvSpPr>
            <a:spLocks noGrp="1"/>
          </p:cNvSpPr>
          <p:nvPr>
            <p:ph type="sldNum" sz="quarter" idx="4"/>
          </p:nvPr>
        </p:nvSpPr>
        <p:spPr/>
        <p:txBody>
          <a:bodyPr/>
          <a:lstStyle/>
          <a:p>
            <a:fld id="{294A09A9-5501-47C1-A89A-A340965A2BE2}" type="slidenum">
              <a:rPr lang="en-US" smtClean="0"/>
              <a:pPr/>
              <a:t>15</a:t>
            </a:fld>
            <a:endParaRPr lang="en-US" dirty="0"/>
          </a:p>
        </p:txBody>
      </p:sp>
      <p:pic>
        <p:nvPicPr>
          <p:cNvPr id="18" name="Picture 17">
            <a:extLst>
              <a:ext uri="{FF2B5EF4-FFF2-40B4-BE49-F238E27FC236}">
                <a16:creationId xmlns:a16="http://schemas.microsoft.com/office/drawing/2014/main" id="{A0162B62-AA7B-55B6-BB8D-F3F3C463C029}"/>
              </a:ext>
            </a:extLst>
          </p:cNvPr>
          <p:cNvPicPr>
            <a:picLocks noChangeAspect="1"/>
          </p:cNvPicPr>
          <p:nvPr/>
        </p:nvPicPr>
        <p:blipFill rotWithShape="1">
          <a:blip r:embed="rId2"/>
          <a:srcRect l="34773" t="53508" r="37459" b="4913"/>
          <a:stretch/>
        </p:blipFill>
        <p:spPr>
          <a:xfrm>
            <a:off x="684419" y="1864373"/>
            <a:ext cx="2285416" cy="2286585"/>
          </a:xfrm>
          <a:prstGeom prst="rect">
            <a:avLst/>
          </a:prstGeom>
        </p:spPr>
      </p:pic>
      <p:sp>
        <p:nvSpPr>
          <p:cNvPr id="21" name="Content Placeholder 3">
            <a:extLst>
              <a:ext uri="{FF2B5EF4-FFF2-40B4-BE49-F238E27FC236}">
                <a16:creationId xmlns:a16="http://schemas.microsoft.com/office/drawing/2014/main" id="{36929709-8EEC-1D97-AB3C-7B836F98D998}"/>
              </a:ext>
            </a:extLst>
          </p:cNvPr>
          <p:cNvSpPr txBox="1">
            <a:spLocks/>
          </p:cNvSpPr>
          <p:nvPr/>
        </p:nvSpPr>
        <p:spPr>
          <a:xfrm>
            <a:off x="582400" y="4327514"/>
            <a:ext cx="3018930" cy="1169397"/>
          </a:xfrm>
          <a:prstGeom prst="rect">
            <a:avLst/>
          </a:prstGeom>
          <a:ln>
            <a:noFill/>
          </a:ln>
        </p:spPr>
        <p:txBody>
          <a:bodyPr vert="horz" lIns="91440" tIns="45720" rIns="91440" bIns="45720" rtlCol="0" anchor="t">
            <a:normAutofit fontScale="70000" lnSpcReduction="200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K-Means</a:t>
            </a:r>
          </a:p>
          <a:p>
            <a:pPr algn="just"/>
            <a:r>
              <a:rPr lang="en-US" dirty="0" err="1"/>
              <a:t>Menemukan</a:t>
            </a:r>
            <a:r>
              <a:rPr lang="en-US" dirty="0"/>
              <a:t> </a:t>
            </a:r>
            <a:r>
              <a:rPr lang="en-US" dirty="0" err="1"/>
              <a:t>probabilitas</a:t>
            </a:r>
            <a:r>
              <a:rPr lang="en-US" dirty="0"/>
              <a:t> </a:t>
            </a:r>
            <a:r>
              <a:rPr lang="en-US" dirty="0" err="1"/>
              <a:t>dari</a:t>
            </a:r>
            <a:r>
              <a:rPr lang="en-US" dirty="0"/>
              <a:t> masing-masing </a:t>
            </a:r>
            <a:r>
              <a:rPr lang="en-US" dirty="0" err="1"/>
              <a:t>kelas</a:t>
            </a:r>
            <a:r>
              <a:rPr lang="en-US" dirty="0"/>
              <a:t> </a:t>
            </a:r>
            <a:r>
              <a:rPr lang="en-US" dirty="0" err="1"/>
              <a:t>mencari</a:t>
            </a:r>
            <a:r>
              <a:rPr lang="en-US" dirty="0"/>
              <a:t> </a:t>
            </a:r>
            <a:r>
              <a:rPr lang="en-US" dirty="0" err="1"/>
              <a:t>letak</a:t>
            </a:r>
            <a:r>
              <a:rPr lang="en-US" dirty="0"/>
              <a:t> centroid </a:t>
            </a:r>
            <a:r>
              <a:rPr lang="en-US" dirty="0" err="1"/>
              <a:t>dari</a:t>
            </a:r>
            <a:r>
              <a:rPr lang="en-US" dirty="0"/>
              <a:t> masing-masing </a:t>
            </a:r>
            <a:r>
              <a:rPr lang="en-US" dirty="0" err="1"/>
              <a:t>kelas</a:t>
            </a:r>
            <a:r>
              <a:rPr lang="en-US" dirty="0"/>
              <a:t>, </a:t>
            </a:r>
            <a:r>
              <a:rPr lang="en-US" dirty="0" err="1"/>
              <a:t>untuk</a:t>
            </a:r>
            <a:r>
              <a:rPr lang="en-US" dirty="0"/>
              <a:t> Bounding Boxes</a:t>
            </a:r>
          </a:p>
        </p:txBody>
      </p:sp>
      <p:pic>
        <p:nvPicPr>
          <p:cNvPr id="7" name="Picture 6">
            <a:extLst>
              <a:ext uri="{FF2B5EF4-FFF2-40B4-BE49-F238E27FC236}">
                <a16:creationId xmlns:a16="http://schemas.microsoft.com/office/drawing/2014/main" id="{5AB379A8-DE14-A023-0D16-8A2B564782B7}"/>
              </a:ext>
            </a:extLst>
          </p:cNvPr>
          <p:cNvPicPr>
            <a:picLocks noChangeAspect="1"/>
          </p:cNvPicPr>
          <p:nvPr/>
        </p:nvPicPr>
        <p:blipFill rotWithShape="1">
          <a:blip r:embed="rId3"/>
          <a:srcRect l="31461" r="39542"/>
          <a:stretch/>
        </p:blipFill>
        <p:spPr>
          <a:xfrm>
            <a:off x="3909103" y="1756398"/>
            <a:ext cx="3396286" cy="3632538"/>
          </a:xfrm>
          <a:prstGeom prst="rect">
            <a:avLst/>
          </a:prstGeom>
        </p:spPr>
      </p:pic>
      <p:pic>
        <p:nvPicPr>
          <p:cNvPr id="13" name="Picture 12">
            <a:extLst>
              <a:ext uri="{FF2B5EF4-FFF2-40B4-BE49-F238E27FC236}">
                <a16:creationId xmlns:a16="http://schemas.microsoft.com/office/drawing/2014/main" id="{C97EA125-9411-7128-4719-DEE54B69EDF8}"/>
              </a:ext>
            </a:extLst>
          </p:cNvPr>
          <p:cNvPicPr>
            <a:picLocks noChangeAspect="1"/>
          </p:cNvPicPr>
          <p:nvPr/>
        </p:nvPicPr>
        <p:blipFill>
          <a:blip r:embed="rId4"/>
          <a:stretch>
            <a:fillRect/>
          </a:stretch>
        </p:blipFill>
        <p:spPr>
          <a:xfrm>
            <a:off x="7613162" y="1864373"/>
            <a:ext cx="3894419" cy="2870199"/>
          </a:xfrm>
          <a:prstGeom prst="rect">
            <a:avLst/>
          </a:prstGeom>
        </p:spPr>
      </p:pic>
    </p:spTree>
    <p:extLst>
      <p:ext uri="{BB962C8B-B14F-4D97-AF65-F5344CB8AC3E}">
        <p14:creationId xmlns:p14="http://schemas.microsoft.com/office/powerpoint/2010/main" val="6366930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756AE-3652-E551-C363-C6D365D12156}"/>
              </a:ext>
            </a:extLst>
          </p:cNvPr>
          <p:cNvSpPr>
            <a:spLocks noGrp="1"/>
          </p:cNvSpPr>
          <p:nvPr>
            <p:ph type="title"/>
          </p:nvPr>
        </p:nvSpPr>
        <p:spPr/>
        <p:txBody>
          <a:bodyPr/>
          <a:lstStyle/>
          <a:p>
            <a:r>
              <a:rPr lang="en-US" dirty="0"/>
              <a:t>DATA TRAINING</a:t>
            </a:r>
            <a:endParaRPr lang="en-ID" dirty="0"/>
          </a:p>
        </p:txBody>
      </p:sp>
      <p:sp>
        <p:nvSpPr>
          <p:cNvPr id="4" name="Date Placeholder 3">
            <a:extLst>
              <a:ext uri="{FF2B5EF4-FFF2-40B4-BE49-F238E27FC236}">
                <a16:creationId xmlns:a16="http://schemas.microsoft.com/office/drawing/2014/main" id="{87DE7E1E-8BAD-EE48-0077-73C7B27341C7}"/>
              </a:ext>
            </a:extLst>
          </p:cNvPr>
          <p:cNvSpPr>
            <a:spLocks noGrp="1"/>
          </p:cNvSpPr>
          <p:nvPr>
            <p:ph type="dt" sz="half" idx="2"/>
          </p:nvPr>
        </p:nvSpPr>
        <p:spPr/>
        <p:txBody>
          <a:bodyPr/>
          <a:lstStyle/>
          <a:p>
            <a:fld id="{7E7AB22C-8B7E-9B4A-8C65-396C3C874D86}" type="datetime1">
              <a:rPr lang="en-US" smtClean="0"/>
              <a:pPr/>
              <a:t>1/20/2023</a:t>
            </a:fld>
            <a:endParaRPr lang="en-US" dirty="0"/>
          </a:p>
        </p:txBody>
      </p:sp>
      <p:sp>
        <p:nvSpPr>
          <p:cNvPr id="5" name="Footer Placeholder 4">
            <a:extLst>
              <a:ext uri="{FF2B5EF4-FFF2-40B4-BE49-F238E27FC236}">
                <a16:creationId xmlns:a16="http://schemas.microsoft.com/office/drawing/2014/main" id="{5D61CDB3-5066-9922-3CA6-8D0520B15E5E}"/>
              </a:ext>
            </a:extLst>
          </p:cNvPr>
          <p:cNvSpPr>
            <a:spLocks noGrp="1"/>
          </p:cNvSpPr>
          <p:nvPr>
            <p:ph type="ftr" sz="quarter" idx="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0BB65FC-2F76-DA47-65CF-04FEBA504ABB}"/>
              </a:ext>
            </a:extLst>
          </p:cNvPr>
          <p:cNvSpPr>
            <a:spLocks noGrp="1"/>
          </p:cNvSpPr>
          <p:nvPr>
            <p:ph type="sldNum" sz="quarter" idx="4"/>
          </p:nvPr>
        </p:nvSpPr>
        <p:spPr/>
        <p:txBody>
          <a:bodyPr/>
          <a:lstStyle/>
          <a:p>
            <a:fld id="{294A09A9-5501-47C1-A89A-A340965A2BE2}" type="slidenum">
              <a:rPr lang="en-US" smtClean="0"/>
              <a:pPr/>
              <a:t>16</a:t>
            </a:fld>
            <a:endParaRPr lang="en-US" dirty="0"/>
          </a:p>
        </p:txBody>
      </p:sp>
      <p:pic>
        <p:nvPicPr>
          <p:cNvPr id="12" name="Picture 11">
            <a:extLst>
              <a:ext uri="{FF2B5EF4-FFF2-40B4-BE49-F238E27FC236}">
                <a16:creationId xmlns:a16="http://schemas.microsoft.com/office/drawing/2014/main" id="{E9C340CE-70F1-0A0E-5DFB-CF172CBC0DB7}"/>
              </a:ext>
            </a:extLst>
          </p:cNvPr>
          <p:cNvPicPr>
            <a:picLocks noChangeAspect="1"/>
          </p:cNvPicPr>
          <p:nvPr/>
        </p:nvPicPr>
        <p:blipFill rotWithShape="1">
          <a:blip r:embed="rId2"/>
          <a:srcRect l="72231" t="30692" b="29246"/>
          <a:stretch/>
        </p:blipFill>
        <p:spPr>
          <a:xfrm>
            <a:off x="8212620" y="2177803"/>
            <a:ext cx="2656510" cy="2560895"/>
          </a:xfrm>
          <a:prstGeom prst="rect">
            <a:avLst/>
          </a:prstGeom>
        </p:spPr>
      </p:pic>
      <p:pic>
        <p:nvPicPr>
          <p:cNvPr id="21" name="Picture 20">
            <a:extLst>
              <a:ext uri="{FF2B5EF4-FFF2-40B4-BE49-F238E27FC236}">
                <a16:creationId xmlns:a16="http://schemas.microsoft.com/office/drawing/2014/main" id="{DF9B4D60-5FF0-1014-9E89-E064B9CED171}"/>
              </a:ext>
            </a:extLst>
          </p:cNvPr>
          <p:cNvPicPr>
            <a:picLocks noChangeAspect="1"/>
          </p:cNvPicPr>
          <p:nvPr/>
        </p:nvPicPr>
        <p:blipFill rotWithShape="1">
          <a:blip r:embed="rId2"/>
          <a:srcRect l="35515" t="5868" r="37737" b="53509"/>
          <a:stretch/>
        </p:blipFill>
        <p:spPr>
          <a:xfrm>
            <a:off x="1167492" y="1951318"/>
            <a:ext cx="2811890" cy="2853500"/>
          </a:xfrm>
          <a:prstGeom prst="rect">
            <a:avLst/>
          </a:prstGeom>
        </p:spPr>
      </p:pic>
      <p:pic>
        <p:nvPicPr>
          <p:cNvPr id="31" name="Picture 30" descr="Figure 2: Computing the Intersection of Union is as simple as dividing the area of overlap between the bounding boxes by the area of union (thank you to the excellent Pittsburg HW4 assignment for the inspiration for this figure).">
            <a:extLst>
              <a:ext uri="{FF2B5EF4-FFF2-40B4-BE49-F238E27FC236}">
                <a16:creationId xmlns:a16="http://schemas.microsoft.com/office/drawing/2014/main" id="{B5AC368B-05F8-8CF3-5F39-73AB4DDC9C2C}"/>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83141" y="2605775"/>
            <a:ext cx="2240962" cy="1749193"/>
          </a:xfrm>
          <a:prstGeom prst="rect">
            <a:avLst/>
          </a:prstGeom>
          <a:noFill/>
          <a:ln>
            <a:noFill/>
          </a:ln>
        </p:spPr>
      </p:pic>
      <p:sp>
        <p:nvSpPr>
          <p:cNvPr id="36" name="Arrow: Chevron 35">
            <a:extLst>
              <a:ext uri="{FF2B5EF4-FFF2-40B4-BE49-F238E27FC236}">
                <a16:creationId xmlns:a16="http://schemas.microsoft.com/office/drawing/2014/main" id="{CD89CC77-5121-972D-4FDE-57216BF85E94}"/>
              </a:ext>
            </a:extLst>
          </p:cNvPr>
          <p:cNvSpPr/>
          <p:nvPr/>
        </p:nvSpPr>
        <p:spPr>
          <a:xfrm>
            <a:off x="4060493" y="3120769"/>
            <a:ext cx="528266" cy="607125"/>
          </a:xfrm>
          <a:prstGeom prst="chevro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D">
              <a:solidFill>
                <a:schemeClr val="tx1"/>
              </a:solidFill>
            </a:endParaRPr>
          </a:p>
        </p:txBody>
      </p:sp>
      <p:sp>
        <p:nvSpPr>
          <p:cNvPr id="38" name="Arrow: Chevron 37">
            <a:extLst>
              <a:ext uri="{FF2B5EF4-FFF2-40B4-BE49-F238E27FC236}">
                <a16:creationId xmlns:a16="http://schemas.microsoft.com/office/drawing/2014/main" id="{4A830FB2-CD16-D43A-B65F-D4C3AB355C1C}"/>
              </a:ext>
            </a:extLst>
          </p:cNvPr>
          <p:cNvSpPr/>
          <p:nvPr/>
        </p:nvSpPr>
        <p:spPr>
          <a:xfrm>
            <a:off x="7452458" y="3154687"/>
            <a:ext cx="528266" cy="607125"/>
          </a:xfrm>
          <a:prstGeom prst="chevro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D">
              <a:solidFill>
                <a:schemeClr val="tx1"/>
              </a:solidFill>
            </a:endParaRPr>
          </a:p>
        </p:txBody>
      </p:sp>
      <p:sp>
        <p:nvSpPr>
          <p:cNvPr id="41" name="Content Placeholder 3">
            <a:extLst>
              <a:ext uri="{FF2B5EF4-FFF2-40B4-BE49-F238E27FC236}">
                <a16:creationId xmlns:a16="http://schemas.microsoft.com/office/drawing/2014/main" id="{B1CE31FE-FE26-EFDC-6AE7-F21C9E96C2BC}"/>
              </a:ext>
            </a:extLst>
          </p:cNvPr>
          <p:cNvSpPr txBox="1">
            <a:spLocks/>
          </p:cNvSpPr>
          <p:nvPr/>
        </p:nvSpPr>
        <p:spPr>
          <a:xfrm>
            <a:off x="1111221" y="5029173"/>
            <a:ext cx="2775258" cy="1042493"/>
          </a:xfrm>
          <a:prstGeom prst="rect">
            <a:avLst/>
          </a:prstGeom>
          <a:ln>
            <a:noFill/>
          </a:ln>
        </p:spPr>
        <p:txBody>
          <a:bodyPr vert="horz" lIns="91440" tIns="45720" rIns="91440" bIns="45720" rtlCol="0" anchor="t">
            <a:normAutofit fontScale="70000" lnSpcReduction="200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u="sng" dirty="0"/>
              <a:t>BOUNDING BOXES</a:t>
            </a:r>
          </a:p>
          <a:p>
            <a:pPr algn="ctr"/>
            <a:r>
              <a:rPr lang="en-US" i="1" dirty="0"/>
              <a:t>Bounding boxes </a:t>
            </a:r>
            <a:r>
              <a:rPr lang="en-US" dirty="0"/>
              <a:t>yang </a:t>
            </a:r>
            <a:r>
              <a:rPr lang="en-US" dirty="0" err="1"/>
              <a:t>tercipta</a:t>
            </a:r>
            <a:r>
              <a:rPr lang="en-US" dirty="0"/>
              <a:t> di </a:t>
            </a:r>
            <a:r>
              <a:rPr lang="en-US" dirty="0" err="1"/>
              <a:t>saring</a:t>
            </a:r>
            <a:r>
              <a:rPr lang="en-US" dirty="0"/>
              <a:t> Kembali </a:t>
            </a:r>
            <a:r>
              <a:rPr lang="en-US" dirty="0" err="1"/>
              <a:t>untuk</a:t>
            </a:r>
            <a:r>
              <a:rPr lang="en-US" dirty="0"/>
              <a:t> </a:t>
            </a:r>
            <a:r>
              <a:rPr lang="en-US" dirty="0" err="1"/>
              <a:t>mendapatkan</a:t>
            </a:r>
            <a:r>
              <a:rPr lang="en-US" dirty="0"/>
              <a:t> </a:t>
            </a:r>
            <a:r>
              <a:rPr lang="en-US" i="1" dirty="0"/>
              <a:t>bounding boxes </a:t>
            </a:r>
            <a:r>
              <a:rPr lang="en-US" dirty="0" err="1"/>
              <a:t>terakurat</a:t>
            </a:r>
            <a:endParaRPr lang="en-US" dirty="0"/>
          </a:p>
        </p:txBody>
      </p:sp>
      <p:sp>
        <p:nvSpPr>
          <p:cNvPr id="42" name="Content Placeholder 3">
            <a:extLst>
              <a:ext uri="{FF2B5EF4-FFF2-40B4-BE49-F238E27FC236}">
                <a16:creationId xmlns:a16="http://schemas.microsoft.com/office/drawing/2014/main" id="{61B4CA32-D21A-2A02-A4F2-8EDA62BA08BD}"/>
              </a:ext>
            </a:extLst>
          </p:cNvPr>
          <p:cNvSpPr txBox="1">
            <a:spLocks/>
          </p:cNvSpPr>
          <p:nvPr/>
        </p:nvSpPr>
        <p:spPr>
          <a:xfrm>
            <a:off x="4515993" y="5029172"/>
            <a:ext cx="2775258" cy="1042493"/>
          </a:xfrm>
          <a:prstGeom prst="rect">
            <a:avLst/>
          </a:prstGeom>
          <a:ln>
            <a:noFill/>
          </a:ln>
        </p:spPr>
        <p:txBody>
          <a:bodyPr vert="horz" lIns="91440" tIns="45720" rIns="91440" bIns="45720" rtlCol="0" anchor="t">
            <a:normAutofit fontScale="70000" lnSpcReduction="200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u="sng" dirty="0"/>
              <a:t>INTERSECTION OVER UNION</a:t>
            </a:r>
          </a:p>
          <a:p>
            <a:pPr algn="ctr"/>
            <a:r>
              <a:rPr lang="en-US" i="1" dirty="0"/>
              <a:t>Bounding boxes </a:t>
            </a:r>
            <a:r>
              <a:rPr lang="en-US" dirty="0"/>
              <a:t>yang </a:t>
            </a:r>
            <a:r>
              <a:rPr lang="en-US" dirty="0" err="1"/>
              <a:t>tercipta</a:t>
            </a:r>
            <a:r>
              <a:rPr lang="en-US" dirty="0"/>
              <a:t> di </a:t>
            </a:r>
            <a:r>
              <a:rPr lang="en-US" dirty="0" err="1"/>
              <a:t>saring</a:t>
            </a:r>
            <a:r>
              <a:rPr lang="en-US" dirty="0"/>
              <a:t> </a:t>
            </a:r>
            <a:r>
              <a:rPr lang="en-US" dirty="0" err="1"/>
              <a:t>apabila</a:t>
            </a:r>
            <a:r>
              <a:rPr lang="en-US" dirty="0"/>
              <a:t> </a:t>
            </a:r>
            <a:r>
              <a:rPr lang="en-US" dirty="0" err="1"/>
              <a:t>nilai</a:t>
            </a:r>
            <a:r>
              <a:rPr lang="en-US" dirty="0"/>
              <a:t> </a:t>
            </a:r>
            <a:r>
              <a:rPr lang="en-US" i="1" dirty="0"/>
              <a:t>overlap </a:t>
            </a:r>
            <a:r>
              <a:rPr lang="en-US" dirty="0"/>
              <a:t>per area </a:t>
            </a:r>
            <a:r>
              <a:rPr lang="en-US" dirty="0" err="1"/>
              <a:t>gabungan</a:t>
            </a:r>
            <a:r>
              <a:rPr lang="en-US" dirty="0"/>
              <a:t> </a:t>
            </a:r>
            <a:r>
              <a:rPr lang="en-US" i="1" dirty="0"/>
              <a:t>bounding boxes </a:t>
            </a:r>
            <a:r>
              <a:rPr lang="en-US" dirty="0" err="1"/>
              <a:t>melebihi</a:t>
            </a:r>
            <a:r>
              <a:rPr lang="en-US" dirty="0"/>
              <a:t> 0.5</a:t>
            </a:r>
          </a:p>
        </p:txBody>
      </p:sp>
      <p:sp>
        <p:nvSpPr>
          <p:cNvPr id="43" name="Content Placeholder 3">
            <a:extLst>
              <a:ext uri="{FF2B5EF4-FFF2-40B4-BE49-F238E27FC236}">
                <a16:creationId xmlns:a16="http://schemas.microsoft.com/office/drawing/2014/main" id="{5D0E54C8-BC89-F508-7124-748DF55B3C81}"/>
              </a:ext>
            </a:extLst>
          </p:cNvPr>
          <p:cNvSpPr txBox="1">
            <a:spLocks/>
          </p:cNvSpPr>
          <p:nvPr/>
        </p:nvSpPr>
        <p:spPr>
          <a:xfrm>
            <a:off x="8223269" y="5029172"/>
            <a:ext cx="2775258" cy="1042493"/>
          </a:xfrm>
          <a:prstGeom prst="rect">
            <a:avLst/>
          </a:prstGeom>
          <a:ln>
            <a:noFill/>
          </a:ln>
        </p:spPr>
        <p:txBody>
          <a:bodyPr vert="horz" lIns="91440" tIns="45720" rIns="91440" bIns="45720" rtlCol="0" anchor="t">
            <a:normAutofit fontScale="70000" lnSpcReduction="200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u="sng" dirty="0"/>
              <a:t>CONFIDENCE SCORE + BB</a:t>
            </a:r>
          </a:p>
          <a:p>
            <a:pPr algn="ctr"/>
            <a:r>
              <a:rPr lang="en-US" i="1" dirty="0"/>
              <a:t>Bounding boxes </a:t>
            </a:r>
            <a:r>
              <a:rPr lang="en-US" dirty="0"/>
              <a:t>yang Telah </a:t>
            </a:r>
            <a:r>
              <a:rPr lang="en-US" dirty="0" err="1"/>
              <a:t>tersaring</a:t>
            </a:r>
            <a:r>
              <a:rPr lang="en-US" dirty="0"/>
              <a:t> </a:t>
            </a:r>
            <a:r>
              <a:rPr lang="en-US" dirty="0" err="1"/>
              <a:t>akan</a:t>
            </a:r>
            <a:r>
              <a:rPr lang="en-US" dirty="0"/>
              <a:t> </a:t>
            </a:r>
            <a:r>
              <a:rPr lang="en-US" dirty="0" err="1"/>
              <a:t>menampilkan</a:t>
            </a:r>
            <a:r>
              <a:rPr lang="en-US" dirty="0"/>
              <a:t> </a:t>
            </a:r>
            <a:r>
              <a:rPr lang="en-US" dirty="0" err="1"/>
              <a:t>nilai</a:t>
            </a:r>
            <a:r>
              <a:rPr lang="en-US" dirty="0"/>
              <a:t> </a:t>
            </a:r>
            <a:r>
              <a:rPr lang="en-US" i="1" dirty="0"/>
              <a:t>confidence </a:t>
            </a:r>
            <a:r>
              <a:rPr lang="en-US" dirty="0"/>
              <a:t>dan </a:t>
            </a:r>
            <a:r>
              <a:rPr lang="en-US" i="1" dirty="0"/>
              <a:t>bounding boxes </a:t>
            </a:r>
            <a:r>
              <a:rPr lang="en-US" dirty="0" err="1"/>
              <a:t>terhadap</a:t>
            </a:r>
            <a:r>
              <a:rPr lang="en-US" dirty="0"/>
              <a:t> </a:t>
            </a:r>
            <a:r>
              <a:rPr lang="en-US" dirty="0" err="1"/>
              <a:t>objek</a:t>
            </a:r>
            <a:endParaRPr lang="en-US" dirty="0"/>
          </a:p>
        </p:txBody>
      </p:sp>
    </p:spTree>
    <p:extLst>
      <p:ext uri="{BB962C8B-B14F-4D97-AF65-F5344CB8AC3E}">
        <p14:creationId xmlns:p14="http://schemas.microsoft.com/office/powerpoint/2010/main" val="12685836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756AE-3652-E551-C363-C6D365D12156}"/>
              </a:ext>
            </a:extLst>
          </p:cNvPr>
          <p:cNvSpPr>
            <a:spLocks noGrp="1"/>
          </p:cNvSpPr>
          <p:nvPr>
            <p:ph type="title"/>
          </p:nvPr>
        </p:nvSpPr>
        <p:spPr/>
        <p:txBody>
          <a:bodyPr/>
          <a:lstStyle/>
          <a:p>
            <a:r>
              <a:rPr lang="en-US" dirty="0"/>
              <a:t>TRAINING</a:t>
            </a:r>
            <a:endParaRPr lang="en-ID" dirty="0"/>
          </a:p>
        </p:txBody>
      </p:sp>
      <p:sp>
        <p:nvSpPr>
          <p:cNvPr id="4" name="Date Placeholder 3">
            <a:extLst>
              <a:ext uri="{FF2B5EF4-FFF2-40B4-BE49-F238E27FC236}">
                <a16:creationId xmlns:a16="http://schemas.microsoft.com/office/drawing/2014/main" id="{87DE7E1E-8BAD-EE48-0077-73C7B27341C7}"/>
              </a:ext>
            </a:extLst>
          </p:cNvPr>
          <p:cNvSpPr>
            <a:spLocks noGrp="1"/>
          </p:cNvSpPr>
          <p:nvPr>
            <p:ph type="dt" sz="half" idx="2"/>
          </p:nvPr>
        </p:nvSpPr>
        <p:spPr/>
        <p:txBody>
          <a:bodyPr/>
          <a:lstStyle/>
          <a:p>
            <a:fld id="{7E7AB22C-8B7E-9B4A-8C65-396C3C874D86}" type="datetime1">
              <a:rPr lang="en-US" smtClean="0"/>
              <a:pPr/>
              <a:t>1/20/2023</a:t>
            </a:fld>
            <a:endParaRPr lang="en-US" dirty="0"/>
          </a:p>
        </p:txBody>
      </p:sp>
      <p:sp>
        <p:nvSpPr>
          <p:cNvPr id="5" name="Footer Placeholder 4">
            <a:extLst>
              <a:ext uri="{FF2B5EF4-FFF2-40B4-BE49-F238E27FC236}">
                <a16:creationId xmlns:a16="http://schemas.microsoft.com/office/drawing/2014/main" id="{5D61CDB3-5066-9922-3CA6-8D0520B15E5E}"/>
              </a:ext>
            </a:extLst>
          </p:cNvPr>
          <p:cNvSpPr>
            <a:spLocks noGrp="1"/>
          </p:cNvSpPr>
          <p:nvPr>
            <p:ph type="ftr" sz="quarter" idx="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0BB65FC-2F76-DA47-65CF-04FEBA504ABB}"/>
              </a:ext>
            </a:extLst>
          </p:cNvPr>
          <p:cNvSpPr>
            <a:spLocks noGrp="1"/>
          </p:cNvSpPr>
          <p:nvPr>
            <p:ph type="sldNum" sz="quarter" idx="4"/>
          </p:nvPr>
        </p:nvSpPr>
        <p:spPr/>
        <p:txBody>
          <a:bodyPr/>
          <a:lstStyle/>
          <a:p>
            <a:fld id="{294A09A9-5501-47C1-A89A-A340965A2BE2}" type="slidenum">
              <a:rPr lang="en-US" smtClean="0"/>
              <a:pPr/>
              <a:t>17</a:t>
            </a:fld>
            <a:endParaRPr lang="en-US" dirty="0"/>
          </a:p>
        </p:txBody>
      </p:sp>
      <p:pic>
        <p:nvPicPr>
          <p:cNvPr id="7" name="Picture 6">
            <a:extLst>
              <a:ext uri="{FF2B5EF4-FFF2-40B4-BE49-F238E27FC236}">
                <a16:creationId xmlns:a16="http://schemas.microsoft.com/office/drawing/2014/main" id="{2C1D75A1-FE89-C465-8DCC-3E933B63F7D3}"/>
              </a:ext>
            </a:extLst>
          </p:cNvPr>
          <p:cNvPicPr>
            <a:picLocks noChangeAspect="1"/>
          </p:cNvPicPr>
          <p:nvPr/>
        </p:nvPicPr>
        <p:blipFill>
          <a:blip r:embed="rId2"/>
          <a:stretch>
            <a:fillRect/>
          </a:stretch>
        </p:blipFill>
        <p:spPr>
          <a:xfrm>
            <a:off x="5450426" y="1706563"/>
            <a:ext cx="6030373" cy="4132932"/>
          </a:xfrm>
          <a:prstGeom prst="rect">
            <a:avLst/>
          </a:prstGeom>
        </p:spPr>
      </p:pic>
      <p:pic>
        <p:nvPicPr>
          <p:cNvPr id="7170" name="Picture 2" descr="Gradient Descent in Machine Learning - Javatpoint">
            <a:extLst>
              <a:ext uri="{FF2B5EF4-FFF2-40B4-BE49-F238E27FC236}">
                <a16:creationId xmlns:a16="http://schemas.microsoft.com/office/drawing/2014/main" id="{BEB8752E-BBFD-1B38-4FF6-DA4CFEC5EF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1201" y="1797385"/>
            <a:ext cx="4762500" cy="2867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31550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756AE-3652-E551-C363-C6D365D12156}"/>
              </a:ext>
            </a:extLst>
          </p:cNvPr>
          <p:cNvSpPr>
            <a:spLocks noGrp="1"/>
          </p:cNvSpPr>
          <p:nvPr>
            <p:ph type="title"/>
          </p:nvPr>
        </p:nvSpPr>
        <p:spPr/>
        <p:txBody>
          <a:bodyPr/>
          <a:lstStyle/>
          <a:p>
            <a:r>
              <a:rPr lang="en-US" dirty="0"/>
              <a:t>PARAMETER</a:t>
            </a:r>
            <a:endParaRPr lang="en-ID" dirty="0"/>
          </a:p>
        </p:txBody>
      </p:sp>
      <p:sp>
        <p:nvSpPr>
          <p:cNvPr id="4" name="Date Placeholder 3">
            <a:extLst>
              <a:ext uri="{FF2B5EF4-FFF2-40B4-BE49-F238E27FC236}">
                <a16:creationId xmlns:a16="http://schemas.microsoft.com/office/drawing/2014/main" id="{87DE7E1E-8BAD-EE48-0077-73C7B27341C7}"/>
              </a:ext>
            </a:extLst>
          </p:cNvPr>
          <p:cNvSpPr>
            <a:spLocks noGrp="1"/>
          </p:cNvSpPr>
          <p:nvPr>
            <p:ph type="dt" sz="half" idx="2"/>
          </p:nvPr>
        </p:nvSpPr>
        <p:spPr/>
        <p:txBody>
          <a:bodyPr/>
          <a:lstStyle/>
          <a:p>
            <a:fld id="{7E7AB22C-8B7E-9B4A-8C65-396C3C874D86}" type="datetime1">
              <a:rPr lang="en-US" smtClean="0"/>
              <a:pPr/>
              <a:t>1/20/2023</a:t>
            </a:fld>
            <a:endParaRPr lang="en-US" dirty="0"/>
          </a:p>
        </p:txBody>
      </p:sp>
      <p:sp>
        <p:nvSpPr>
          <p:cNvPr id="5" name="Footer Placeholder 4">
            <a:extLst>
              <a:ext uri="{FF2B5EF4-FFF2-40B4-BE49-F238E27FC236}">
                <a16:creationId xmlns:a16="http://schemas.microsoft.com/office/drawing/2014/main" id="{5D61CDB3-5066-9922-3CA6-8D0520B15E5E}"/>
              </a:ext>
            </a:extLst>
          </p:cNvPr>
          <p:cNvSpPr>
            <a:spLocks noGrp="1"/>
          </p:cNvSpPr>
          <p:nvPr>
            <p:ph type="ftr" sz="quarter" idx="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0BB65FC-2F76-DA47-65CF-04FEBA504ABB}"/>
              </a:ext>
            </a:extLst>
          </p:cNvPr>
          <p:cNvSpPr>
            <a:spLocks noGrp="1"/>
          </p:cNvSpPr>
          <p:nvPr>
            <p:ph type="sldNum" sz="quarter" idx="4"/>
          </p:nvPr>
        </p:nvSpPr>
        <p:spPr/>
        <p:txBody>
          <a:bodyPr/>
          <a:lstStyle/>
          <a:p>
            <a:fld id="{294A09A9-5501-47C1-A89A-A340965A2BE2}" type="slidenum">
              <a:rPr lang="en-US" smtClean="0"/>
              <a:pPr/>
              <a:t>18</a:t>
            </a:fld>
            <a:endParaRPr lang="en-US" dirty="0"/>
          </a:p>
        </p:txBody>
      </p:sp>
      <p:pic>
        <p:nvPicPr>
          <p:cNvPr id="2052" name="Picture 4" descr="Aman's AI Journal • Primers • Evaluation Metrics, ROC-Curves and Imbalanced  Datasets">
            <a:extLst>
              <a:ext uri="{FF2B5EF4-FFF2-40B4-BE49-F238E27FC236}">
                <a16:creationId xmlns:a16="http://schemas.microsoft.com/office/drawing/2014/main" id="{E3E50E83-339F-8FC7-00B2-7257D200CB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65105" y="1769034"/>
            <a:ext cx="4376590" cy="242707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An Introduction to Accuracy, Precision, Recall &amp; F1-Score in Machine  Learning - Machine Learning Tutorial">
            <a:extLst>
              <a:ext uri="{FF2B5EF4-FFF2-40B4-BE49-F238E27FC236}">
                <a16:creationId xmlns:a16="http://schemas.microsoft.com/office/drawing/2014/main" id="{12B8D972-461C-7C7E-370F-064D347B096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615"/>
          <a:stretch/>
        </p:blipFill>
        <p:spPr bwMode="auto">
          <a:xfrm>
            <a:off x="1440810" y="2076102"/>
            <a:ext cx="2565134" cy="2275804"/>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One-stage object detection">
            <a:extLst>
              <a:ext uri="{FF2B5EF4-FFF2-40B4-BE49-F238E27FC236}">
                <a16:creationId xmlns:a16="http://schemas.microsoft.com/office/drawing/2014/main" id="{7EF62A78-70E7-90B7-6E10-8100DCFEE8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40810" y="4482307"/>
            <a:ext cx="8926286" cy="16132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72096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7DE7E1E-8BAD-EE48-0077-73C7B27341C7}"/>
              </a:ext>
            </a:extLst>
          </p:cNvPr>
          <p:cNvSpPr>
            <a:spLocks noGrp="1"/>
          </p:cNvSpPr>
          <p:nvPr>
            <p:ph type="dt" sz="half" idx="2"/>
          </p:nvPr>
        </p:nvSpPr>
        <p:spPr/>
        <p:txBody>
          <a:bodyPr/>
          <a:lstStyle/>
          <a:p>
            <a:fld id="{7E7AB22C-8B7E-9B4A-8C65-396C3C874D86}" type="datetime1">
              <a:rPr lang="en-US" smtClean="0"/>
              <a:pPr/>
              <a:t>1/19/2023</a:t>
            </a:fld>
            <a:endParaRPr lang="en-US" dirty="0"/>
          </a:p>
        </p:txBody>
      </p:sp>
      <p:sp>
        <p:nvSpPr>
          <p:cNvPr id="5" name="Footer Placeholder 4">
            <a:extLst>
              <a:ext uri="{FF2B5EF4-FFF2-40B4-BE49-F238E27FC236}">
                <a16:creationId xmlns:a16="http://schemas.microsoft.com/office/drawing/2014/main" id="{5D61CDB3-5066-9922-3CA6-8D0520B15E5E}"/>
              </a:ext>
            </a:extLst>
          </p:cNvPr>
          <p:cNvSpPr>
            <a:spLocks noGrp="1"/>
          </p:cNvSpPr>
          <p:nvPr>
            <p:ph type="ftr" sz="quarter" idx="3"/>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60BB65FC-2F76-DA47-65CF-04FEBA504ABB}"/>
              </a:ext>
            </a:extLst>
          </p:cNvPr>
          <p:cNvSpPr>
            <a:spLocks noGrp="1"/>
          </p:cNvSpPr>
          <p:nvPr>
            <p:ph type="sldNum" sz="quarter" idx="4"/>
          </p:nvPr>
        </p:nvSpPr>
        <p:spPr/>
        <p:txBody>
          <a:bodyPr/>
          <a:lstStyle/>
          <a:p>
            <a:fld id="{294A09A9-5501-47C1-A89A-A340965A2BE2}" type="slidenum">
              <a:rPr lang="en-US" smtClean="0"/>
              <a:pPr/>
              <a:t>19</a:t>
            </a:fld>
            <a:endParaRPr lang="en-US" dirty="0"/>
          </a:p>
        </p:txBody>
      </p:sp>
      <p:sp>
        <p:nvSpPr>
          <p:cNvPr id="13" name="Title 1">
            <a:extLst>
              <a:ext uri="{FF2B5EF4-FFF2-40B4-BE49-F238E27FC236}">
                <a16:creationId xmlns:a16="http://schemas.microsoft.com/office/drawing/2014/main" id="{B6D08C25-B2D1-E14E-238F-FB43763B61A0}"/>
              </a:ext>
            </a:extLst>
          </p:cNvPr>
          <p:cNvSpPr txBox="1">
            <a:spLocks/>
          </p:cNvSpPr>
          <p:nvPr/>
        </p:nvSpPr>
        <p:spPr>
          <a:xfrm>
            <a:off x="1206408" y="564584"/>
            <a:ext cx="9779183" cy="787985"/>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r>
              <a:rPr lang="en-US" dirty="0"/>
              <a:t>TRAINING</a:t>
            </a:r>
            <a:endParaRPr lang="en-ID" b="0" i="1" dirty="0"/>
          </a:p>
        </p:txBody>
      </p:sp>
      <p:pic>
        <p:nvPicPr>
          <p:cNvPr id="2" name="Picture 1" descr="Chart&#10;&#10;Description automatically generated">
            <a:extLst>
              <a:ext uri="{FF2B5EF4-FFF2-40B4-BE49-F238E27FC236}">
                <a16:creationId xmlns:a16="http://schemas.microsoft.com/office/drawing/2014/main" id="{595E9CA0-8124-4749-19F2-2CF11F22F8B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02990" y="1558519"/>
            <a:ext cx="4474347" cy="4474347"/>
          </a:xfrm>
          <a:prstGeom prst="rect">
            <a:avLst/>
          </a:prstGeom>
          <a:noFill/>
          <a:ln w="3175">
            <a:solidFill>
              <a:schemeClr val="tx1"/>
            </a:solidFill>
          </a:ln>
        </p:spPr>
      </p:pic>
      <p:graphicFrame>
        <p:nvGraphicFramePr>
          <p:cNvPr id="10" name="Table 9">
            <a:extLst>
              <a:ext uri="{FF2B5EF4-FFF2-40B4-BE49-F238E27FC236}">
                <a16:creationId xmlns:a16="http://schemas.microsoft.com/office/drawing/2014/main" id="{60EFC403-3682-2A0F-BFAB-ED6942BBCBB4}"/>
              </a:ext>
            </a:extLst>
          </p:cNvPr>
          <p:cNvGraphicFramePr>
            <a:graphicFrameLocks noGrp="1"/>
          </p:cNvGraphicFramePr>
          <p:nvPr>
            <p:extLst>
              <p:ext uri="{D42A27DB-BD31-4B8C-83A1-F6EECF244321}">
                <p14:modId xmlns:p14="http://schemas.microsoft.com/office/powerpoint/2010/main" val="1869942644"/>
              </p:ext>
            </p:extLst>
          </p:nvPr>
        </p:nvGraphicFramePr>
        <p:xfrm>
          <a:off x="1206408" y="1558519"/>
          <a:ext cx="4114800" cy="1628820"/>
        </p:xfrm>
        <a:graphic>
          <a:graphicData uri="http://schemas.openxmlformats.org/drawingml/2006/table">
            <a:tbl>
              <a:tblPr firstRow="1" firstCol="1" bandRow="1">
                <a:tableStyleId>{BDBED569-4797-4DF1-A0F4-6AAB3CD982D8}</a:tableStyleId>
              </a:tblPr>
              <a:tblGrid>
                <a:gridCol w="1437096">
                  <a:extLst>
                    <a:ext uri="{9D8B030D-6E8A-4147-A177-3AD203B41FA5}">
                      <a16:colId xmlns:a16="http://schemas.microsoft.com/office/drawing/2014/main" val="177937289"/>
                    </a:ext>
                  </a:extLst>
                </a:gridCol>
                <a:gridCol w="644218">
                  <a:extLst>
                    <a:ext uri="{9D8B030D-6E8A-4147-A177-3AD203B41FA5}">
                      <a16:colId xmlns:a16="http://schemas.microsoft.com/office/drawing/2014/main" val="599144313"/>
                    </a:ext>
                  </a:extLst>
                </a:gridCol>
                <a:gridCol w="620748">
                  <a:extLst>
                    <a:ext uri="{9D8B030D-6E8A-4147-A177-3AD203B41FA5}">
                      <a16:colId xmlns:a16="http://schemas.microsoft.com/office/drawing/2014/main" val="729243146"/>
                    </a:ext>
                  </a:extLst>
                </a:gridCol>
                <a:gridCol w="1412738">
                  <a:extLst>
                    <a:ext uri="{9D8B030D-6E8A-4147-A177-3AD203B41FA5}">
                      <a16:colId xmlns:a16="http://schemas.microsoft.com/office/drawing/2014/main" val="4071190331"/>
                    </a:ext>
                  </a:extLst>
                </a:gridCol>
              </a:tblGrid>
              <a:tr h="271470">
                <a:tc>
                  <a:txBody>
                    <a:bodyPr/>
                    <a:lstStyle/>
                    <a:p>
                      <a:pPr marL="457200" indent="-457200" algn="ctr">
                        <a:lnSpc>
                          <a:spcPct val="150000"/>
                        </a:lnSpc>
                      </a:pPr>
                      <a:r>
                        <a:rPr lang="en-US" sz="1100" dirty="0">
                          <a:effectLst/>
                        </a:rPr>
                        <a:t>Parameter</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457200" indent="-457200" algn="ctr">
                        <a:lnSpc>
                          <a:spcPct val="150000"/>
                        </a:lnSpc>
                      </a:pPr>
                      <a:r>
                        <a:rPr lang="en-US" sz="1000" dirty="0" err="1">
                          <a:effectLst/>
                        </a:rPr>
                        <a:t>Api</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457200" indent="-457200" algn="ctr">
                        <a:lnSpc>
                          <a:spcPct val="150000"/>
                        </a:lnSpc>
                      </a:pPr>
                      <a:r>
                        <a:rPr lang="en-US" sz="1000" dirty="0">
                          <a:effectLst/>
                        </a:rPr>
                        <a:t>Asap</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457200" indent="-457200" algn="ctr">
                        <a:lnSpc>
                          <a:spcPct val="150000"/>
                        </a:lnSpc>
                      </a:pPr>
                      <a:r>
                        <a:rPr lang="en-US" sz="1000" dirty="0" err="1">
                          <a:effectLst/>
                        </a:rPr>
                        <a:t>Api</a:t>
                      </a:r>
                      <a:r>
                        <a:rPr lang="en-US" sz="1000" dirty="0">
                          <a:effectLst/>
                        </a:rPr>
                        <a:t> dan Asap</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521512799"/>
                  </a:ext>
                </a:extLst>
              </a:tr>
              <a:tr h="271470">
                <a:tc>
                  <a:txBody>
                    <a:bodyPr/>
                    <a:lstStyle/>
                    <a:p>
                      <a:pPr marL="457200" indent="-457200" algn="ctr">
                        <a:lnSpc>
                          <a:spcPct val="150000"/>
                        </a:lnSpc>
                      </a:pPr>
                      <a:r>
                        <a:rPr lang="en-US" sz="1100" dirty="0">
                          <a:effectLst/>
                        </a:rPr>
                        <a:t>mAP@0.50</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457200" indent="-457200" algn="ctr">
                        <a:lnSpc>
                          <a:spcPct val="150000"/>
                        </a:lnSpc>
                      </a:pPr>
                      <a:r>
                        <a:rPr lang="en-US" sz="1100" dirty="0">
                          <a:effectLst/>
                        </a:rPr>
                        <a:t>0.83</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457200" indent="-457200" algn="ctr">
                        <a:lnSpc>
                          <a:spcPct val="150000"/>
                        </a:lnSpc>
                      </a:pPr>
                      <a:r>
                        <a:rPr lang="en-US" sz="1100" dirty="0">
                          <a:effectLst/>
                        </a:rPr>
                        <a:t>0.61</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457200" indent="-457200" algn="ctr">
                        <a:lnSpc>
                          <a:spcPct val="150000"/>
                        </a:lnSpc>
                      </a:pPr>
                      <a:r>
                        <a:rPr lang="en-US" sz="1100" dirty="0">
                          <a:effectLst/>
                        </a:rPr>
                        <a:t>0.81</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32356095"/>
                  </a:ext>
                </a:extLst>
              </a:tr>
              <a:tr h="271470">
                <a:tc>
                  <a:txBody>
                    <a:bodyPr/>
                    <a:lstStyle/>
                    <a:p>
                      <a:pPr marL="457200" indent="-457200" algn="ctr">
                        <a:lnSpc>
                          <a:spcPct val="150000"/>
                        </a:lnSpc>
                      </a:pPr>
                      <a:r>
                        <a:rPr lang="en-US" sz="1100" dirty="0" err="1">
                          <a:effectLst/>
                        </a:rPr>
                        <a:t>Precission</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457200" indent="-457200" algn="ctr">
                        <a:lnSpc>
                          <a:spcPct val="150000"/>
                        </a:lnSpc>
                      </a:pPr>
                      <a:r>
                        <a:rPr lang="en-US" sz="1100" dirty="0">
                          <a:effectLst/>
                        </a:rPr>
                        <a:t>0.78</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457200" indent="-457200" algn="ctr">
                        <a:lnSpc>
                          <a:spcPct val="150000"/>
                        </a:lnSpc>
                      </a:pPr>
                      <a:r>
                        <a:rPr lang="en-US" sz="1100" dirty="0">
                          <a:effectLst/>
                        </a:rPr>
                        <a:t>0.73</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457200" indent="-457200" algn="ctr">
                        <a:lnSpc>
                          <a:spcPct val="150000"/>
                        </a:lnSpc>
                      </a:pPr>
                      <a:r>
                        <a:rPr lang="en-US" sz="1100" dirty="0">
                          <a:effectLst/>
                        </a:rPr>
                        <a:t>0.83</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24309270"/>
                  </a:ext>
                </a:extLst>
              </a:tr>
              <a:tr h="271470">
                <a:tc>
                  <a:txBody>
                    <a:bodyPr/>
                    <a:lstStyle/>
                    <a:p>
                      <a:pPr marL="457200" indent="-457200" algn="ctr">
                        <a:lnSpc>
                          <a:spcPct val="150000"/>
                        </a:lnSpc>
                      </a:pPr>
                      <a:r>
                        <a:rPr lang="en-US" sz="1100" dirty="0">
                          <a:effectLst/>
                        </a:rPr>
                        <a:t>Recall</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457200" indent="-457200" algn="ctr">
                        <a:lnSpc>
                          <a:spcPct val="150000"/>
                        </a:lnSpc>
                      </a:pPr>
                      <a:r>
                        <a:rPr lang="en-US" sz="1100" dirty="0">
                          <a:effectLst/>
                        </a:rPr>
                        <a:t>0.81</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457200" indent="-457200" algn="ctr">
                        <a:lnSpc>
                          <a:spcPct val="150000"/>
                        </a:lnSpc>
                      </a:pPr>
                      <a:r>
                        <a:rPr lang="en-US" sz="1100" dirty="0">
                          <a:effectLst/>
                        </a:rPr>
                        <a:t>0.52</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457200" indent="-457200" algn="ctr">
                        <a:lnSpc>
                          <a:spcPct val="150000"/>
                        </a:lnSpc>
                      </a:pPr>
                      <a:r>
                        <a:rPr lang="en-US" sz="1100" dirty="0">
                          <a:effectLst/>
                        </a:rPr>
                        <a:t>0.79</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96283536"/>
                  </a:ext>
                </a:extLst>
              </a:tr>
              <a:tr h="271470">
                <a:tc>
                  <a:txBody>
                    <a:bodyPr/>
                    <a:lstStyle/>
                    <a:p>
                      <a:pPr marL="457200" indent="-457200" algn="ctr">
                        <a:lnSpc>
                          <a:spcPct val="150000"/>
                        </a:lnSpc>
                      </a:pPr>
                      <a:r>
                        <a:rPr lang="en-US" sz="1100" dirty="0">
                          <a:effectLst/>
                        </a:rPr>
                        <a:t>F1-Score</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457200" indent="-457200" algn="ctr">
                        <a:lnSpc>
                          <a:spcPct val="150000"/>
                        </a:lnSpc>
                      </a:pPr>
                      <a:r>
                        <a:rPr lang="en-US" sz="1100" dirty="0">
                          <a:effectLst/>
                        </a:rPr>
                        <a:t>0.80</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457200" indent="-457200" algn="ctr">
                        <a:lnSpc>
                          <a:spcPct val="150000"/>
                        </a:lnSpc>
                      </a:pPr>
                      <a:r>
                        <a:rPr lang="en-US" sz="1100" dirty="0">
                          <a:effectLst/>
                        </a:rPr>
                        <a:t>0.69</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457200" indent="-457200" algn="ctr">
                        <a:lnSpc>
                          <a:spcPct val="150000"/>
                        </a:lnSpc>
                      </a:pPr>
                      <a:r>
                        <a:rPr lang="en-US" sz="1100" dirty="0">
                          <a:effectLst/>
                        </a:rPr>
                        <a:t>0.81</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02790823"/>
                  </a:ext>
                </a:extLst>
              </a:tr>
              <a:tr h="271470">
                <a:tc>
                  <a:txBody>
                    <a:bodyPr/>
                    <a:lstStyle/>
                    <a:p>
                      <a:pPr marL="457200" indent="-457200" algn="ctr">
                        <a:lnSpc>
                          <a:spcPct val="150000"/>
                        </a:lnSpc>
                      </a:pPr>
                      <a:r>
                        <a:rPr lang="en-US" sz="1100" dirty="0">
                          <a:effectLst/>
                        </a:rPr>
                        <a:t>Average</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457200" indent="-457200" algn="ctr">
                        <a:lnSpc>
                          <a:spcPct val="150000"/>
                        </a:lnSpc>
                      </a:pPr>
                      <a:r>
                        <a:rPr lang="en-US" sz="1100" dirty="0">
                          <a:effectLst/>
                        </a:rPr>
                        <a:t>0.80</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457200" indent="-457200" algn="ctr">
                        <a:lnSpc>
                          <a:spcPct val="150000"/>
                        </a:lnSpc>
                      </a:pPr>
                      <a:r>
                        <a:rPr lang="en-US" sz="1100" dirty="0">
                          <a:effectLst/>
                        </a:rPr>
                        <a:t>0.64</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457200" indent="-457200" algn="ctr">
                        <a:lnSpc>
                          <a:spcPct val="150000"/>
                        </a:lnSpc>
                      </a:pPr>
                      <a:r>
                        <a:rPr lang="en-US" sz="1100" dirty="0">
                          <a:effectLst/>
                        </a:rPr>
                        <a:t>0.81</a:t>
                      </a:r>
                      <a:endParaRPr lang="en-ID"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71457845"/>
                  </a:ext>
                </a:extLst>
              </a:tr>
            </a:tbl>
          </a:graphicData>
        </a:graphic>
      </p:graphicFrame>
      <p:sp>
        <p:nvSpPr>
          <p:cNvPr id="11" name="TextBox 10">
            <a:extLst>
              <a:ext uri="{FF2B5EF4-FFF2-40B4-BE49-F238E27FC236}">
                <a16:creationId xmlns:a16="http://schemas.microsoft.com/office/drawing/2014/main" id="{7AA015AD-A447-63A5-CAD5-AEE9E65AB5F3}"/>
              </a:ext>
            </a:extLst>
          </p:cNvPr>
          <p:cNvSpPr txBox="1"/>
          <p:nvPr/>
        </p:nvSpPr>
        <p:spPr>
          <a:xfrm>
            <a:off x="1231509" y="3553097"/>
            <a:ext cx="4114800" cy="1477328"/>
          </a:xfrm>
          <a:prstGeom prst="rect">
            <a:avLst/>
          </a:prstGeom>
          <a:noFill/>
        </p:spPr>
        <p:txBody>
          <a:bodyPr wrap="square" rtlCol="0">
            <a:spAutoFit/>
          </a:bodyPr>
          <a:lstStyle/>
          <a:p>
            <a:pPr algn="just"/>
            <a:r>
              <a:rPr lang="en-US" dirty="0"/>
              <a:t>Di </a:t>
            </a:r>
            <a:r>
              <a:rPr lang="en-US" dirty="0" err="1"/>
              <a:t>dapatkan</a:t>
            </a:r>
            <a:r>
              <a:rPr lang="en-US" dirty="0"/>
              <a:t> model yang di </a:t>
            </a:r>
            <a:r>
              <a:rPr lang="en-US" dirty="0" err="1"/>
              <a:t>latih</a:t>
            </a:r>
            <a:r>
              <a:rPr lang="en-US" dirty="0"/>
              <a:t> </a:t>
            </a:r>
            <a:r>
              <a:rPr lang="en-US" dirty="0" err="1"/>
              <a:t>menggunakan</a:t>
            </a:r>
            <a:r>
              <a:rPr lang="en-US" dirty="0"/>
              <a:t> dataset </a:t>
            </a:r>
            <a:r>
              <a:rPr lang="en-US" dirty="0" err="1"/>
              <a:t>campuran</a:t>
            </a:r>
            <a:r>
              <a:rPr lang="en-US" dirty="0"/>
              <a:t> </a:t>
            </a:r>
            <a:r>
              <a:rPr lang="en-US" dirty="0" err="1"/>
              <a:t>api</a:t>
            </a:r>
            <a:r>
              <a:rPr lang="en-US" dirty="0"/>
              <a:t> dan asap </a:t>
            </a:r>
            <a:r>
              <a:rPr lang="en-US" dirty="0" err="1"/>
              <a:t>memiliki</a:t>
            </a:r>
            <a:r>
              <a:rPr lang="en-US" dirty="0"/>
              <a:t> </a:t>
            </a:r>
            <a:r>
              <a:rPr lang="en-US" dirty="0" err="1"/>
              <a:t>nilai</a:t>
            </a:r>
            <a:r>
              <a:rPr lang="en-US" dirty="0"/>
              <a:t> parameter </a:t>
            </a:r>
            <a:r>
              <a:rPr lang="en-US" dirty="0" err="1"/>
              <a:t>terbaik</a:t>
            </a:r>
            <a:r>
              <a:rPr lang="en-US" dirty="0"/>
              <a:t> </a:t>
            </a:r>
            <a:r>
              <a:rPr lang="en-US" dirty="0" err="1"/>
              <a:t>ketimbang</a:t>
            </a:r>
            <a:r>
              <a:rPr lang="en-US" dirty="0"/>
              <a:t> model yang di </a:t>
            </a:r>
            <a:r>
              <a:rPr lang="en-US" dirty="0" err="1"/>
              <a:t>latih</a:t>
            </a:r>
            <a:r>
              <a:rPr lang="en-US" dirty="0"/>
              <a:t> </a:t>
            </a:r>
            <a:r>
              <a:rPr lang="en-US" dirty="0" err="1"/>
              <a:t>dengan</a:t>
            </a:r>
            <a:r>
              <a:rPr lang="en-US" dirty="0"/>
              <a:t> dataset </a:t>
            </a:r>
            <a:r>
              <a:rPr lang="en-US" dirty="0" err="1"/>
              <a:t>api</a:t>
            </a:r>
            <a:r>
              <a:rPr lang="en-US" dirty="0"/>
              <a:t> dan dataset asap.</a:t>
            </a:r>
            <a:endParaRPr lang="en-ID" dirty="0"/>
          </a:p>
        </p:txBody>
      </p:sp>
    </p:spTree>
    <p:extLst>
      <p:ext uri="{BB962C8B-B14F-4D97-AF65-F5344CB8AC3E}">
        <p14:creationId xmlns:p14="http://schemas.microsoft.com/office/powerpoint/2010/main" val="13191155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FB94F8-3771-878E-826B-47C9FB886564}"/>
              </a:ext>
            </a:extLst>
          </p:cNvPr>
          <p:cNvSpPr>
            <a:spLocks noGrp="1"/>
          </p:cNvSpPr>
          <p:nvPr>
            <p:ph idx="1"/>
          </p:nvPr>
        </p:nvSpPr>
        <p:spPr/>
        <p:txBody>
          <a:bodyPr/>
          <a:lstStyle/>
          <a:p>
            <a:endParaRPr lang="en-ID"/>
          </a:p>
        </p:txBody>
      </p:sp>
      <p:sp>
        <p:nvSpPr>
          <p:cNvPr id="4" name="Date Placeholder 3">
            <a:extLst>
              <a:ext uri="{FF2B5EF4-FFF2-40B4-BE49-F238E27FC236}">
                <a16:creationId xmlns:a16="http://schemas.microsoft.com/office/drawing/2014/main" id="{24DC211C-79E7-8D38-1A27-435B964585AE}"/>
              </a:ext>
            </a:extLst>
          </p:cNvPr>
          <p:cNvSpPr>
            <a:spLocks noGrp="1"/>
          </p:cNvSpPr>
          <p:nvPr>
            <p:ph type="dt" sz="half" idx="2"/>
          </p:nvPr>
        </p:nvSpPr>
        <p:spPr/>
        <p:txBody>
          <a:bodyPr/>
          <a:lstStyle/>
          <a:p>
            <a:fld id="{5F02DCD1-2C6B-F948-9F72-3BB0CF3D512E}" type="datetime1">
              <a:rPr lang="en-US" smtClean="0"/>
              <a:pPr/>
              <a:t>1/19/2023</a:t>
            </a:fld>
            <a:endParaRPr lang="en-US" dirty="0"/>
          </a:p>
        </p:txBody>
      </p:sp>
      <p:sp>
        <p:nvSpPr>
          <p:cNvPr id="5" name="Footer Placeholder 4">
            <a:extLst>
              <a:ext uri="{FF2B5EF4-FFF2-40B4-BE49-F238E27FC236}">
                <a16:creationId xmlns:a16="http://schemas.microsoft.com/office/drawing/2014/main" id="{872BA384-BB0E-EBE5-C1B2-0A7457974443}"/>
              </a:ext>
            </a:extLst>
          </p:cNvPr>
          <p:cNvSpPr>
            <a:spLocks noGrp="1"/>
          </p:cNvSpPr>
          <p:nvPr>
            <p:ph type="ftr" sz="quarter" idx="3"/>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7246088E-60C2-0522-0B70-45ED4FF0480D}"/>
              </a:ext>
            </a:extLst>
          </p:cNvPr>
          <p:cNvSpPr>
            <a:spLocks noGrp="1"/>
          </p:cNvSpPr>
          <p:nvPr>
            <p:ph type="sldNum" sz="quarter" idx="4"/>
          </p:nvPr>
        </p:nvSpPr>
        <p:spPr/>
        <p:txBody>
          <a:bodyPr/>
          <a:lstStyle/>
          <a:p>
            <a:fld id="{294A09A9-5501-47C1-A89A-A340965A2BE2}" type="slidenum">
              <a:rPr lang="en-US" smtClean="0"/>
              <a:pPr/>
              <a:t>2</a:t>
            </a:fld>
            <a:endParaRPr lang="en-US" dirty="0"/>
          </a:p>
        </p:txBody>
      </p:sp>
      <p:pic>
        <p:nvPicPr>
          <p:cNvPr id="7" name="Picture 2">
            <a:extLst>
              <a:ext uri="{FF2B5EF4-FFF2-40B4-BE49-F238E27FC236}">
                <a16:creationId xmlns:a16="http://schemas.microsoft.com/office/drawing/2014/main" id="{A1F31B8B-4A4E-F10C-AA83-F108D1D8A5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2026" y="1720751"/>
            <a:ext cx="7696704" cy="427628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F7A00362-6066-0F10-8CFD-4982F37478D7}"/>
              </a:ext>
            </a:extLst>
          </p:cNvPr>
          <p:cNvPicPr>
            <a:picLocks noChangeAspect="1"/>
          </p:cNvPicPr>
          <p:nvPr/>
        </p:nvPicPr>
        <p:blipFill>
          <a:blip r:embed="rId3"/>
          <a:stretch>
            <a:fillRect/>
          </a:stretch>
        </p:blipFill>
        <p:spPr>
          <a:xfrm>
            <a:off x="8196868" y="1720433"/>
            <a:ext cx="3352802" cy="2201840"/>
          </a:xfrm>
          <a:prstGeom prst="rect">
            <a:avLst/>
          </a:prstGeom>
          <a:ln w="9525">
            <a:solidFill>
              <a:schemeClr val="accent1"/>
            </a:solidFill>
          </a:ln>
        </p:spPr>
      </p:pic>
      <p:pic>
        <p:nvPicPr>
          <p:cNvPr id="9" name="Picture 8">
            <a:extLst>
              <a:ext uri="{FF2B5EF4-FFF2-40B4-BE49-F238E27FC236}">
                <a16:creationId xmlns:a16="http://schemas.microsoft.com/office/drawing/2014/main" id="{08757680-AA6A-D7BF-92EE-94C3C58C47D5}"/>
              </a:ext>
            </a:extLst>
          </p:cNvPr>
          <p:cNvPicPr>
            <a:picLocks noChangeAspect="1"/>
          </p:cNvPicPr>
          <p:nvPr/>
        </p:nvPicPr>
        <p:blipFill>
          <a:blip r:embed="rId4"/>
          <a:stretch>
            <a:fillRect/>
          </a:stretch>
        </p:blipFill>
        <p:spPr>
          <a:xfrm>
            <a:off x="8196868" y="3971320"/>
            <a:ext cx="3352801" cy="2031157"/>
          </a:xfrm>
          <a:prstGeom prst="rect">
            <a:avLst/>
          </a:prstGeom>
          <a:ln>
            <a:solidFill>
              <a:schemeClr val="accent1"/>
            </a:solidFill>
          </a:ln>
        </p:spPr>
      </p:pic>
      <p:sp>
        <p:nvSpPr>
          <p:cNvPr id="10" name="Content Placeholder 2">
            <a:extLst>
              <a:ext uri="{FF2B5EF4-FFF2-40B4-BE49-F238E27FC236}">
                <a16:creationId xmlns:a16="http://schemas.microsoft.com/office/drawing/2014/main" id="{DAE10CBA-627F-DF8E-9BD4-C31D52E0D4A2}"/>
              </a:ext>
            </a:extLst>
          </p:cNvPr>
          <p:cNvSpPr txBox="1">
            <a:spLocks/>
          </p:cNvSpPr>
          <p:nvPr/>
        </p:nvSpPr>
        <p:spPr>
          <a:xfrm>
            <a:off x="352026" y="1372184"/>
            <a:ext cx="7696704" cy="359001"/>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400" b="1" dirty="0"/>
              <a:t>Dinas </a:t>
            </a:r>
            <a:r>
              <a:rPr lang="en-US" sz="1400" b="1" dirty="0" err="1"/>
              <a:t>Penanggulangan</a:t>
            </a:r>
            <a:r>
              <a:rPr lang="en-US" sz="1400" b="1" dirty="0"/>
              <a:t> </a:t>
            </a:r>
            <a:r>
              <a:rPr lang="en-US" sz="1400" b="1" dirty="0" err="1"/>
              <a:t>Kebakaran</a:t>
            </a:r>
            <a:r>
              <a:rPr lang="en-US" sz="1400" b="1" dirty="0"/>
              <a:t> dan </a:t>
            </a:r>
            <a:r>
              <a:rPr lang="en-US" sz="1400" b="1" dirty="0" err="1"/>
              <a:t>Penyelamatan</a:t>
            </a:r>
            <a:r>
              <a:rPr lang="en-US" sz="1400" b="1" dirty="0"/>
              <a:t> </a:t>
            </a:r>
            <a:r>
              <a:rPr lang="en-US" sz="1400" b="1" dirty="0" err="1"/>
              <a:t>Provinsi</a:t>
            </a:r>
            <a:r>
              <a:rPr lang="en-US" sz="1400" b="1" dirty="0"/>
              <a:t> DKI Jakarta</a:t>
            </a:r>
          </a:p>
        </p:txBody>
      </p:sp>
      <p:sp>
        <p:nvSpPr>
          <p:cNvPr id="11" name="Content Placeholder 2">
            <a:extLst>
              <a:ext uri="{FF2B5EF4-FFF2-40B4-BE49-F238E27FC236}">
                <a16:creationId xmlns:a16="http://schemas.microsoft.com/office/drawing/2014/main" id="{3BFAFA71-EBDC-15F2-50BF-BE5797200A8A}"/>
              </a:ext>
            </a:extLst>
          </p:cNvPr>
          <p:cNvSpPr txBox="1">
            <a:spLocks/>
          </p:cNvSpPr>
          <p:nvPr/>
        </p:nvSpPr>
        <p:spPr>
          <a:xfrm>
            <a:off x="7841647" y="1301185"/>
            <a:ext cx="3581320" cy="359000"/>
          </a:xfrm>
          <a:prstGeom prst="rect">
            <a:avLst/>
          </a:prstGeom>
        </p:spPr>
        <p:txBody>
          <a:bodyPr vert="horz" lIns="91440" tIns="45720" rIns="91440" bIns="45720" rtlCol="0" anchor="t">
            <a:normAutofit fontScale="85000" lnSpcReduction="20000"/>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400" b="1" dirty="0">
                <a:solidFill>
                  <a:schemeClr val="bg1"/>
                </a:solidFill>
              </a:rPr>
              <a:t>D. </a:t>
            </a:r>
            <a:r>
              <a:rPr lang="en-US" sz="1400" b="1" dirty="0" err="1">
                <a:solidFill>
                  <a:schemeClr val="bg1"/>
                </a:solidFill>
              </a:rPr>
              <a:t>Winberg</a:t>
            </a:r>
            <a:r>
              <a:rPr lang="en-US" sz="1400" b="1" dirty="0">
                <a:solidFill>
                  <a:schemeClr val="bg1"/>
                </a:solidFill>
              </a:rPr>
              <a:t>, “International Fire Death                           Rate Trends,” 2016.</a:t>
            </a:r>
          </a:p>
        </p:txBody>
      </p:sp>
      <p:sp>
        <p:nvSpPr>
          <p:cNvPr id="12" name="Title 1">
            <a:extLst>
              <a:ext uri="{FF2B5EF4-FFF2-40B4-BE49-F238E27FC236}">
                <a16:creationId xmlns:a16="http://schemas.microsoft.com/office/drawing/2014/main" id="{F107966B-FE6F-82F2-4F4B-8BC408737333}"/>
              </a:ext>
            </a:extLst>
          </p:cNvPr>
          <p:cNvSpPr txBox="1">
            <a:spLocks/>
          </p:cNvSpPr>
          <p:nvPr/>
        </p:nvSpPr>
        <p:spPr>
          <a:xfrm>
            <a:off x="1026815" y="-295865"/>
            <a:ext cx="9779183" cy="1325563"/>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800" b="1" kern="1200">
                <a:solidFill>
                  <a:schemeClr val="bg1"/>
                </a:solidFill>
                <a:latin typeface="+mj-lt"/>
                <a:ea typeface="+mj-ea"/>
                <a:cs typeface="+mj-cs"/>
              </a:defRPr>
            </a:lvl1pPr>
          </a:lstStyle>
          <a:p>
            <a:r>
              <a:rPr lang="en-US" dirty="0"/>
              <a:t>LATAR BELAKANG</a:t>
            </a:r>
          </a:p>
        </p:txBody>
      </p:sp>
    </p:spTree>
    <p:extLst>
      <p:ext uri="{BB962C8B-B14F-4D97-AF65-F5344CB8AC3E}">
        <p14:creationId xmlns:p14="http://schemas.microsoft.com/office/powerpoint/2010/main" val="19790259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750430" y="381000"/>
            <a:ext cx="8401624" cy="1325563"/>
          </a:xfrm>
        </p:spPr>
        <p:txBody>
          <a:bodyPr/>
          <a:lstStyle/>
          <a:p>
            <a:r>
              <a:rPr lang="en-US" sz="4800" b="1" i="1" dirty="0">
                <a:latin typeface="Tenorite" pitchFamily="2" charset="0"/>
              </a:rPr>
              <a:t>DEPLOYMENT</a:t>
            </a:r>
            <a:endParaRPr lang="en-US" dirty="0"/>
          </a:p>
        </p:txBody>
      </p:sp>
      <p:sp>
        <p:nvSpPr>
          <p:cNvPr id="3" name="Date Placeholder 2">
            <a:extLst>
              <a:ext uri="{FF2B5EF4-FFF2-40B4-BE49-F238E27FC236}">
                <a16:creationId xmlns:a16="http://schemas.microsoft.com/office/drawing/2014/main" id="{7517F12A-7304-B447-BEB8-A99EA8009F15}"/>
              </a:ext>
            </a:extLst>
          </p:cNvPr>
          <p:cNvSpPr>
            <a:spLocks noGrp="1"/>
          </p:cNvSpPr>
          <p:nvPr>
            <p:ph type="dt" sz="half" idx="10"/>
          </p:nvPr>
        </p:nvSpPr>
        <p:spPr>
          <a:xfrm>
            <a:off x="381000" y="6356350"/>
            <a:ext cx="1569803" cy="365125"/>
          </a:xfrm>
        </p:spPr>
        <p:txBody>
          <a:bodyPr/>
          <a:lstStyle/>
          <a:p>
            <a:fld id="{F742F39E-1B75-804F-BDAE-BCC03958AB94}" type="datetime1">
              <a:rPr lang="en-US" smtClean="0"/>
              <a:pPr/>
              <a:t>1/19/2023</a:t>
            </a:fld>
            <a:endParaRPr lang="en-US" dirty="0"/>
          </a:p>
        </p:txBody>
      </p:sp>
      <p:sp>
        <p:nvSpPr>
          <p:cNvPr id="4" name="Footer Placeholder 3">
            <a:extLst>
              <a:ext uri="{FF2B5EF4-FFF2-40B4-BE49-F238E27FC236}">
                <a16:creationId xmlns:a16="http://schemas.microsoft.com/office/drawing/2014/main" id="{BCF90246-DFB2-A340-AADC-E85D28C31B3E}"/>
              </a:ext>
            </a:extLst>
          </p:cNvPr>
          <p:cNvSpPr>
            <a:spLocks noGrp="1"/>
          </p:cNvSpPr>
          <p:nvPr>
            <p:ph type="ftr" sz="quarter" idx="11"/>
          </p:nvPr>
        </p:nvSpPr>
        <p:spPr>
          <a:xfrm>
            <a:off x="2871106"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987CCF58-9B83-4A4F-8CA9-3D9C9BB7A287}"/>
              </a:ext>
            </a:extLst>
          </p:cNvPr>
          <p:cNvSpPr>
            <a:spLocks noGrp="1"/>
          </p:cNvSpPr>
          <p:nvPr>
            <p:ph type="sldNum" sz="quarter" idx="12"/>
          </p:nvPr>
        </p:nvSpPr>
        <p:spPr>
          <a:xfrm>
            <a:off x="8332334" y="6356350"/>
            <a:ext cx="1167495" cy="365125"/>
          </a:xfrm>
        </p:spPr>
        <p:txBody>
          <a:bodyPr/>
          <a:lstStyle/>
          <a:p>
            <a:fld id="{294A09A9-5501-47C1-A89A-A340965A2BE2}" type="slidenum">
              <a:rPr lang="en-US" smtClean="0"/>
              <a:pPr/>
              <a:t>20</a:t>
            </a:fld>
            <a:endParaRPr lang="en-US" dirty="0"/>
          </a:p>
        </p:txBody>
      </p:sp>
      <p:pic>
        <p:nvPicPr>
          <p:cNvPr id="8" name="Picture 2">
            <a:extLst>
              <a:ext uri="{FF2B5EF4-FFF2-40B4-BE49-F238E27FC236}">
                <a16:creationId xmlns:a16="http://schemas.microsoft.com/office/drawing/2014/main" id="{17CF4FE1-B8A7-B6B6-CDFD-31C34B8909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780" t="5432" r="5171" b="12376"/>
          <a:stretch/>
        </p:blipFill>
        <p:spPr bwMode="auto">
          <a:xfrm>
            <a:off x="865597" y="3379092"/>
            <a:ext cx="1424458" cy="952500"/>
          </a:xfrm>
          <a:prstGeom prst="rect">
            <a:avLst/>
          </a:prstGeom>
        </p:spPr>
      </p:pic>
      <p:pic>
        <p:nvPicPr>
          <p:cNvPr id="10" name="Picture 4" descr="Fire Vector Design Clipart, Fire Clipart, Clipart, Fire PNG and Vector with  Transparent Background for Free Download | Fire vector, Fire icons, Vector  design">
            <a:extLst>
              <a:ext uri="{FF2B5EF4-FFF2-40B4-BE49-F238E27FC236}">
                <a16:creationId xmlns:a16="http://schemas.microsoft.com/office/drawing/2014/main" id="{19B5544E-ACB5-1389-A9D8-B72811905701}"/>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l="18724" t="10480" r="18450" b="12065"/>
          <a:stretch/>
        </p:blipFill>
        <p:spPr bwMode="auto">
          <a:xfrm>
            <a:off x="2529026" y="2203244"/>
            <a:ext cx="847726" cy="1045123"/>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descr="Ikon Kamera Templat | PosterMyWall">
            <a:extLst>
              <a:ext uri="{FF2B5EF4-FFF2-40B4-BE49-F238E27FC236}">
                <a16:creationId xmlns:a16="http://schemas.microsoft.com/office/drawing/2014/main" id="{7911AB39-39F4-2B37-1562-4FF3766B127D}"/>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10000" b="90000" l="10000" r="90000">
                        <a14:foregroundMark x1="69778" y1="56000" x2="69778" y2="56000"/>
                        <a14:foregroundMark x1="55556" y1="29333" x2="55556" y2="29333"/>
                      </a14:backgroundRemoval>
                    </a14:imgEffect>
                  </a14:imgLayer>
                </a14:imgProps>
              </a:ext>
              <a:ext uri="{28A0092B-C50C-407E-A947-70E740481C1C}">
                <a14:useLocalDpi xmlns:a14="http://schemas.microsoft.com/office/drawing/2010/main" val="0"/>
              </a:ext>
            </a:extLst>
          </a:blip>
          <a:srcRect l="9021" t="15901" r="10025" b="17367"/>
          <a:stretch/>
        </p:blipFill>
        <p:spPr bwMode="auto">
          <a:xfrm>
            <a:off x="1346897" y="2541641"/>
            <a:ext cx="469900" cy="387350"/>
          </a:xfrm>
          <a:prstGeom prst="rect">
            <a:avLst/>
          </a:prstGeom>
          <a:noFill/>
          <a:extLst>
            <a:ext uri="{909E8E84-426E-40DD-AFC4-6F175D3DCCD1}">
              <a14:hiddenFill xmlns:a14="http://schemas.microsoft.com/office/drawing/2010/main">
                <a:solidFill>
                  <a:srgbClr val="FFFFFF"/>
                </a:solidFill>
              </a14:hiddenFill>
            </a:ext>
          </a:extLst>
        </p:spPr>
      </p:pic>
      <p:cxnSp>
        <p:nvCxnSpPr>
          <p:cNvPr id="20" name="Straight Arrow Connector 19">
            <a:extLst>
              <a:ext uri="{FF2B5EF4-FFF2-40B4-BE49-F238E27FC236}">
                <a16:creationId xmlns:a16="http://schemas.microsoft.com/office/drawing/2014/main" id="{983972DB-D8A8-4A74-6784-0A9A6CB96558}"/>
              </a:ext>
            </a:extLst>
          </p:cNvPr>
          <p:cNvCxnSpPr>
            <a:cxnSpLocks/>
            <a:stCxn id="10" idx="1"/>
            <a:endCxn id="12" idx="3"/>
          </p:cNvCxnSpPr>
          <p:nvPr/>
        </p:nvCxnSpPr>
        <p:spPr>
          <a:xfrm flipH="1">
            <a:off x="1816797" y="2725806"/>
            <a:ext cx="712229" cy="9510"/>
          </a:xfrm>
          <a:prstGeom prst="straightConnector1">
            <a:avLst/>
          </a:prstGeom>
          <a:ln w="1905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BE92945B-D348-3FBB-F019-7B9810D2ABCD}"/>
              </a:ext>
            </a:extLst>
          </p:cNvPr>
          <p:cNvCxnSpPr>
            <a:cxnSpLocks/>
            <a:stCxn id="12" idx="2"/>
            <a:endCxn id="8" idx="0"/>
          </p:cNvCxnSpPr>
          <p:nvPr/>
        </p:nvCxnSpPr>
        <p:spPr>
          <a:xfrm flipH="1">
            <a:off x="1577826" y="2928991"/>
            <a:ext cx="4021" cy="450101"/>
          </a:xfrm>
          <a:prstGeom prst="straightConnector1">
            <a:avLst/>
          </a:prstGeom>
          <a:ln w="1905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pic>
        <p:nvPicPr>
          <p:cNvPr id="2052" name="Picture 4" descr="Gambar Ikon Komputer, Clipart Komputer Hitam Dan Putih, Ikon Komputer,  Komputer PNG dan Vektor dengan Background Transparan untuk Unduh Gratis | Computer  icon, Clipart black and white, Logo design free templates">
            <a:extLst>
              <a:ext uri="{FF2B5EF4-FFF2-40B4-BE49-F238E27FC236}">
                <a16:creationId xmlns:a16="http://schemas.microsoft.com/office/drawing/2014/main" id="{D6D11321-9E45-F817-2599-5F606BE11BE9}"/>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0000" b="90000" l="10000" r="90000">
                        <a14:foregroundMark x1="58611" y1="71389" x2="58611" y2="71389"/>
                      </a14:backgroundRemoval>
                    </a14:imgEffect>
                  </a14:imgLayer>
                </a14:imgProps>
              </a:ext>
              <a:ext uri="{28A0092B-C50C-407E-A947-70E740481C1C}">
                <a14:useLocalDpi xmlns:a14="http://schemas.microsoft.com/office/drawing/2010/main" val="0"/>
              </a:ext>
            </a:extLst>
          </a:blip>
          <a:srcRect/>
          <a:stretch>
            <a:fillRect/>
          </a:stretch>
        </p:blipFill>
        <p:spPr bwMode="auto">
          <a:xfrm>
            <a:off x="5803859" y="2085975"/>
            <a:ext cx="1524000" cy="152400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Gambar Ikon Hitam Garis Smartphone, Smartphone, Ponsel, Ponsel PNG dan  Vektor dengan Background Transparan untuk Unduh Gratis">
            <a:extLst>
              <a:ext uri="{FF2B5EF4-FFF2-40B4-BE49-F238E27FC236}">
                <a16:creationId xmlns:a16="http://schemas.microsoft.com/office/drawing/2014/main" id="{CBA67254-330B-5F0E-EF7F-F3FF2FDC8304}"/>
              </a:ext>
            </a:extLst>
          </p:cNvPr>
          <p:cNvPicPr>
            <a:picLocks noChangeAspect="1" noChangeArrowheads="1"/>
          </p:cNvPicPr>
          <p:nvPr/>
        </p:nvPicPr>
        <p:blipFill>
          <a:blip r:embed="rId9">
            <a:extLst>
              <a:ext uri="{BEBA8EAE-BF5A-486C-A8C5-ECC9F3942E4B}">
                <a14:imgProps xmlns:a14="http://schemas.microsoft.com/office/drawing/2010/main">
                  <a14:imgLayer r:embed="rId10">
                    <a14:imgEffect>
                      <a14:backgroundRemoval t="10000" b="90000" l="10000" r="90000">
                        <a14:foregroundMark x1="45313" y1="81875" x2="45313" y2="81875"/>
                      </a14:backgroundRemoval>
                    </a14:imgEffect>
                  </a14:imgLayer>
                </a14:imgProps>
              </a:ext>
              <a:ext uri="{28A0092B-C50C-407E-A947-70E740481C1C}">
                <a14:useLocalDpi xmlns:a14="http://schemas.microsoft.com/office/drawing/2010/main" val="0"/>
              </a:ext>
            </a:extLst>
          </a:blip>
          <a:srcRect/>
          <a:stretch>
            <a:fillRect/>
          </a:stretch>
        </p:blipFill>
        <p:spPr bwMode="auto">
          <a:xfrm>
            <a:off x="7150731" y="2496863"/>
            <a:ext cx="857250" cy="857250"/>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Laptop icon logo template design Royalty Free Vector Image">
            <a:extLst>
              <a:ext uri="{FF2B5EF4-FFF2-40B4-BE49-F238E27FC236}">
                <a16:creationId xmlns:a16="http://schemas.microsoft.com/office/drawing/2014/main" id="{C87B64C9-C1A3-A657-2C8B-F7773294A96A}"/>
              </a:ext>
            </a:extLst>
          </p:cNvPr>
          <p:cNvPicPr>
            <a:picLocks noChangeAspect="1" noChangeArrowheads="1"/>
          </p:cNvPicPr>
          <p:nvPr/>
        </p:nvPicPr>
        <p:blipFill rotWithShape="1">
          <a:blip r:embed="rId11">
            <a:extLst>
              <a:ext uri="{BEBA8EAE-BF5A-486C-A8C5-ECC9F3942E4B}">
                <a14:imgProps xmlns:a14="http://schemas.microsoft.com/office/drawing/2010/main">
                  <a14:imgLayer r:embed="rId12">
                    <a14:imgEffect>
                      <a14:backgroundRemoval t="10000" b="90000" l="10000" r="90000">
                        <a14:foregroundMark x1="31200" y1="35682" x2="31200" y2="35682"/>
                      </a14:backgroundRemoval>
                    </a14:imgEffect>
                  </a14:imgLayer>
                </a14:imgProps>
              </a:ext>
              <a:ext uri="{28A0092B-C50C-407E-A947-70E740481C1C}">
                <a14:useLocalDpi xmlns:a14="http://schemas.microsoft.com/office/drawing/2010/main" val="0"/>
              </a:ext>
            </a:extLst>
          </a:blip>
          <a:srcRect l="22815" t="22769" r="22612" b="32102"/>
          <a:stretch/>
        </p:blipFill>
        <p:spPr bwMode="auto">
          <a:xfrm>
            <a:off x="8244110" y="2553075"/>
            <a:ext cx="1023519" cy="744826"/>
          </a:xfrm>
          <a:prstGeom prst="rect">
            <a:avLst/>
          </a:prstGeom>
          <a:noFill/>
          <a:extLst>
            <a:ext uri="{909E8E84-426E-40DD-AFC4-6F175D3DCCD1}">
              <a14:hiddenFill xmlns:a14="http://schemas.microsoft.com/office/drawing/2010/main">
                <a:solidFill>
                  <a:srgbClr val="FFFFFF"/>
                </a:solidFill>
              </a14:hiddenFill>
            </a:ext>
          </a:extLst>
        </p:spPr>
      </p:pic>
      <p:sp>
        <p:nvSpPr>
          <p:cNvPr id="61" name="Rectangle 60">
            <a:extLst>
              <a:ext uri="{FF2B5EF4-FFF2-40B4-BE49-F238E27FC236}">
                <a16:creationId xmlns:a16="http://schemas.microsoft.com/office/drawing/2014/main" id="{DC5ABD94-13C1-2D4D-9FD8-482F6E5B008C}"/>
              </a:ext>
            </a:extLst>
          </p:cNvPr>
          <p:cNvSpPr/>
          <p:nvPr/>
        </p:nvSpPr>
        <p:spPr>
          <a:xfrm>
            <a:off x="3654906" y="5041900"/>
            <a:ext cx="1996593" cy="1155699"/>
          </a:xfrm>
          <a:prstGeom prst="rect">
            <a:avLst/>
          </a:pr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pic>
        <p:nvPicPr>
          <p:cNvPr id="2061" name="Picture 12" descr="Python Logo transparent PNG - StickPNG">
            <a:extLst>
              <a:ext uri="{FF2B5EF4-FFF2-40B4-BE49-F238E27FC236}">
                <a16:creationId xmlns:a16="http://schemas.microsoft.com/office/drawing/2014/main" id="{9DF5E2A8-0DDD-202F-626C-B934B7AC4CA0}"/>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546669" y="3882435"/>
            <a:ext cx="588075" cy="585787"/>
          </a:xfrm>
          <a:prstGeom prst="rect">
            <a:avLst/>
          </a:prstGeom>
          <a:ln w="38100" cap="sq">
            <a:no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2064" name="Content Placeholder 3">
            <a:extLst>
              <a:ext uri="{FF2B5EF4-FFF2-40B4-BE49-F238E27FC236}">
                <a16:creationId xmlns:a16="http://schemas.microsoft.com/office/drawing/2014/main" id="{D913ACA8-2E16-BF57-AC15-DB150122B750}"/>
              </a:ext>
            </a:extLst>
          </p:cNvPr>
          <p:cNvSpPr txBox="1">
            <a:spLocks/>
          </p:cNvSpPr>
          <p:nvPr/>
        </p:nvSpPr>
        <p:spPr>
          <a:xfrm>
            <a:off x="462539" y="2390533"/>
            <a:ext cx="888144" cy="1182687"/>
          </a:xfrm>
          <a:prstGeom prst="rect">
            <a:avLst/>
          </a:prstGeom>
          <a:ln>
            <a:noFill/>
          </a:ln>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900" i="1" dirty="0" err="1"/>
              <a:t>Kamera</a:t>
            </a:r>
            <a:r>
              <a:rPr lang="en-US" sz="900" i="1" dirty="0"/>
              <a:t> </a:t>
            </a:r>
            <a:r>
              <a:rPr lang="en-US" sz="900" i="1" dirty="0" err="1"/>
              <a:t>menangkap</a:t>
            </a:r>
            <a:r>
              <a:rPr lang="en-US" sz="900" i="1" dirty="0"/>
              <a:t> </a:t>
            </a:r>
            <a:r>
              <a:rPr lang="en-US" sz="900" i="1" dirty="0" err="1"/>
              <a:t>gambar</a:t>
            </a:r>
            <a:r>
              <a:rPr lang="en-US" sz="900" i="1" dirty="0"/>
              <a:t> frame by frame dan </a:t>
            </a:r>
            <a:r>
              <a:rPr lang="en-US" sz="900" i="1" dirty="0" err="1"/>
              <a:t>mengirimkan</a:t>
            </a:r>
            <a:r>
              <a:rPr lang="en-US" sz="900" i="1" dirty="0"/>
              <a:t> </a:t>
            </a:r>
            <a:r>
              <a:rPr lang="en-US" sz="900" i="1" dirty="0" err="1"/>
              <a:t>kepada</a:t>
            </a:r>
            <a:r>
              <a:rPr lang="en-US" sz="900" i="1" dirty="0"/>
              <a:t> Raspberry</a:t>
            </a:r>
          </a:p>
        </p:txBody>
      </p:sp>
      <p:sp>
        <p:nvSpPr>
          <p:cNvPr id="2066" name="Content Placeholder 3">
            <a:extLst>
              <a:ext uri="{FF2B5EF4-FFF2-40B4-BE49-F238E27FC236}">
                <a16:creationId xmlns:a16="http://schemas.microsoft.com/office/drawing/2014/main" id="{D6393212-505C-1864-0B0A-0D54A559B103}"/>
              </a:ext>
            </a:extLst>
          </p:cNvPr>
          <p:cNvSpPr txBox="1">
            <a:spLocks/>
          </p:cNvSpPr>
          <p:nvPr/>
        </p:nvSpPr>
        <p:spPr>
          <a:xfrm>
            <a:off x="1960116" y="5662076"/>
            <a:ext cx="1349155" cy="493196"/>
          </a:xfrm>
          <a:prstGeom prst="rect">
            <a:avLst/>
          </a:prstGeom>
          <a:ln>
            <a:noFill/>
          </a:ln>
        </p:spPr>
        <p:txBody>
          <a:bodyPr vert="horz" lIns="91440" tIns="45720" rIns="91440" bIns="45720" rtlCol="0" anchor="t">
            <a:normAutofit fontScale="925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900" i="1" dirty="0" err="1"/>
              <a:t>Mengirimkan</a:t>
            </a:r>
            <a:r>
              <a:rPr lang="en-US" sz="900" i="1" dirty="0"/>
              <a:t> status </a:t>
            </a:r>
            <a:r>
              <a:rPr lang="en-US" sz="900" i="1" dirty="0" err="1"/>
              <a:t>kebakaran</a:t>
            </a:r>
            <a:r>
              <a:rPr lang="en-US" sz="900" i="1" dirty="0"/>
              <a:t> </a:t>
            </a:r>
            <a:r>
              <a:rPr lang="en-US" sz="900" i="1" dirty="0" err="1"/>
              <a:t>berdasarkan</a:t>
            </a:r>
            <a:r>
              <a:rPr lang="en-US" sz="900" i="1" dirty="0"/>
              <a:t> </a:t>
            </a:r>
            <a:r>
              <a:rPr lang="en-US" sz="900" i="1" dirty="0" err="1"/>
              <a:t>prediksi</a:t>
            </a:r>
            <a:r>
              <a:rPr lang="en-US" sz="900" i="1" dirty="0"/>
              <a:t> </a:t>
            </a:r>
            <a:r>
              <a:rPr lang="en-US" sz="900" i="1" dirty="0" err="1"/>
              <a:t>kelas</a:t>
            </a:r>
            <a:endParaRPr lang="en-US" sz="900" i="1" dirty="0"/>
          </a:p>
        </p:txBody>
      </p:sp>
      <p:sp>
        <p:nvSpPr>
          <p:cNvPr id="2067" name="Content Placeholder 3">
            <a:extLst>
              <a:ext uri="{FF2B5EF4-FFF2-40B4-BE49-F238E27FC236}">
                <a16:creationId xmlns:a16="http://schemas.microsoft.com/office/drawing/2014/main" id="{02DE4D12-39B4-2EB8-6713-55BBEB172E73}"/>
              </a:ext>
            </a:extLst>
          </p:cNvPr>
          <p:cNvSpPr txBox="1">
            <a:spLocks/>
          </p:cNvSpPr>
          <p:nvPr/>
        </p:nvSpPr>
        <p:spPr>
          <a:xfrm>
            <a:off x="1994719" y="5325642"/>
            <a:ext cx="1349155" cy="263098"/>
          </a:xfrm>
          <a:prstGeom prst="rect">
            <a:avLst/>
          </a:prstGeom>
          <a:ln>
            <a:noFill/>
          </a:ln>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900" b="1" i="1" dirty="0"/>
              <a:t>HTML Request</a:t>
            </a:r>
          </a:p>
        </p:txBody>
      </p:sp>
      <p:sp>
        <p:nvSpPr>
          <p:cNvPr id="2073" name="Content Placeholder 3">
            <a:extLst>
              <a:ext uri="{FF2B5EF4-FFF2-40B4-BE49-F238E27FC236}">
                <a16:creationId xmlns:a16="http://schemas.microsoft.com/office/drawing/2014/main" id="{B54B85ED-D55E-D142-E3C5-4E399DF875DA}"/>
              </a:ext>
            </a:extLst>
          </p:cNvPr>
          <p:cNvSpPr txBox="1">
            <a:spLocks/>
          </p:cNvSpPr>
          <p:nvPr/>
        </p:nvSpPr>
        <p:spPr>
          <a:xfrm>
            <a:off x="3922509" y="5382253"/>
            <a:ext cx="1349155" cy="493196"/>
          </a:xfrm>
          <a:prstGeom prst="rect">
            <a:avLst/>
          </a:prstGeom>
          <a:ln>
            <a:noFill/>
          </a:ln>
        </p:spPr>
        <p:txBody>
          <a:bodyPr vert="horz" lIns="91440" tIns="45720" rIns="91440" bIns="45720" rtlCol="0" anchor="t">
            <a:normAutofit fontScale="92500" lnSpcReduction="100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900" i="1" dirty="0" err="1"/>
              <a:t>Menerima</a:t>
            </a:r>
            <a:r>
              <a:rPr lang="en-US" sz="900" i="1" dirty="0"/>
              <a:t> request </a:t>
            </a:r>
            <a:r>
              <a:rPr lang="en-US" sz="900" i="1" dirty="0" err="1"/>
              <a:t>dari</a:t>
            </a:r>
            <a:r>
              <a:rPr lang="en-US" sz="900" i="1" dirty="0"/>
              <a:t> raspberry Pi dan </a:t>
            </a:r>
            <a:r>
              <a:rPr lang="en-US" sz="900" i="1" dirty="0" err="1"/>
              <a:t>memasukkannya</a:t>
            </a:r>
            <a:r>
              <a:rPr lang="en-US" sz="900" i="1" dirty="0"/>
              <a:t> </a:t>
            </a:r>
            <a:r>
              <a:rPr lang="en-US" sz="900" i="1" dirty="0" err="1"/>
              <a:t>ke</a:t>
            </a:r>
            <a:r>
              <a:rPr lang="en-US" sz="900" i="1" dirty="0"/>
              <a:t> </a:t>
            </a:r>
            <a:r>
              <a:rPr lang="en-US" sz="900" i="1" dirty="0" err="1"/>
              <a:t>dalam</a:t>
            </a:r>
            <a:r>
              <a:rPr lang="en-US" sz="900" i="1" dirty="0"/>
              <a:t> database</a:t>
            </a:r>
          </a:p>
        </p:txBody>
      </p:sp>
      <p:pic>
        <p:nvPicPr>
          <p:cNvPr id="2075" name="Picture 2074">
            <a:extLst>
              <a:ext uri="{FF2B5EF4-FFF2-40B4-BE49-F238E27FC236}">
                <a16:creationId xmlns:a16="http://schemas.microsoft.com/office/drawing/2014/main" id="{7CD6D36D-B529-8FC2-D7AE-5E036408D92D}"/>
              </a:ext>
            </a:extLst>
          </p:cNvPr>
          <p:cNvPicPr>
            <a:picLocks noChangeAspect="1"/>
          </p:cNvPicPr>
          <p:nvPr/>
        </p:nvPicPr>
        <p:blipFill>
          <a:blip r:embed="rId14"/>
          <a:stretch>
            <a:fillRect/>
          </a:stretch>
        </p:blipFill>
        <p:spPr>
          <a:xfrm>
            <a:off x="5079779" y="4824635"/>
            <a:ext cx="1229602" cy="663985"/>
          </a:xfrm>
          <a:prstGeom prst="rect">
            <a:avLst/>
          </a:prstGeom>
        </p:spPr>
      </p:pic>
      <p:pic>
        <p:nvPicPr>
          <p:cNvPr id="2077" name="Picture 2076">
            <a:extLst>
              <a:ext uri="{FF2B5EF4-FFF2-40B4-BE49-F238E27FC236}">
                <a16:creationId xmlns:a16="http://schemas.microsoft.com/office/drawing/2014/main" id="{C3FE36F4-FB99-9662-BB25-5F79DABA1DBE}"/>
              </a:ext>
            </a:extLst>
          </p:cNvPr>
          <p:cNvPicPr>
            <a:picLocks noChangeAspect="1"/>
          </p:cNvPicPr>
          <p:nvPr/>
        </p:nvPicPr>
        <p:blipFill>
          <a:blip r:embed="rId15"/>
          <a:stretch>
            <a:fillRect/>
          </a:stretch>
        </p:blipFill>
        <p:spPr>
          <a:xfrm>
            <a:off x="6497421" y="5145061"/>
            <a:ext cx="2007052" cy="936624"/>
          </a:xfrm>
          <a:prstGeom prst="rect">
            <a:avLst/>
          </a:prstGeom>
        </p:spPr>
      </p:pic>
      <p:sp>
        <p:nvSpPr>
          <p:cNvPr id="2080" name="Content Placeholder 3">
            <a:extLst>
              <a:ext uri="{FF2B5EF4-FFF2-40B4-BE49-F238E27FC236}">
                <a16:creationId xmlns:a16="http://schemas.microsoft.com/office/drawing/2014/main" id="{87890E34-12C2-FF2B-CE80-421C21F68394}"/>
              </a:ext>
            </a:extLst>
          </p:cNvPr>
          <p:cNvSpPr txBox="1">
            <a:spLocks/>
          </p:cNvSpPr>
          <p:nvPr/>
        </p:nvSpPr>
        <p:spPr>
          <a:xfrm>
            <a:off x="3906154" y="5156628"/>
            <a:ext cx="1349155" cy="263098"/>
          </a:xfrm>
          <a:prstGeom prst="rect">
            <a:avLst/>
          </a:prstGeom>
          <a:ln>
            <a:noFill/>
          </a:ln>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900" b="1" i="1" dirty="0"/>
              <a:t>Parsing Request</a:t>
            </a:r>
          </a:p>
        </p:txBody>
      </p:sp>
      <p:cxnSp>
        <p:nvCxnSpPr>
          <p:cNvPr id="2085" name="Straight Arrow Connector 2084">
            <a:extLst>
              <a:ext uri="{FF2B5EF4-FFF2-40B4-BE49-F238E27FC236}">
                <a16:creationId xmlns:a16="http://schemas.microsoft.com/office/drawing/2014/main" id="{49B061AA-D8BE-F6DB-DBE9-5F8BB92FCA18}"/>
              </a:ext>
            </a:extLst>
          </p:cNvPr>
          <p:cNvCxnSpPr>
            <a:cxnSpLocks/>
            <a:stCxn id="2073" idx="3"/>
            <a:endCxn id="2077" idx="1"/>
          </p:cNvCxnSpPr>
          <p:nvPr/>
        </p:nvCxnSpPr>
        <p:spPr>
          <a:xfrm flipV="1">
            <a:off x="5271664" y="5613373"/>
            <a:ext cx="1225757" cy="1547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88" name="Content Placeholder 3">
            <a:extLst>
              <a:ext uri="{FF2B5EF4-FFF2-40B4-BE49-F238E27FC236}">
                <a16:creationId xmlns:a16="http://schemas.microsoft.com/office/drawing/2014/main" id="{86620A1B-8E55-94E7-EE22-CC30F30C2B70}"/>
              </a:ext>
            </a:extLst>
          </p:cNvPr>
          <p:cNvSpPr txBox="1">
            <a:spLocks/>
          </p:cNvSpPr>
          <p:nvPr/>
        </p:nvSpPr>
        <p:spPr>
          <a:xfrm>
            <a:off x="8271149" y="5041579"/>
            <a:ext cx="1349155" cy="493196"/>
          </a:xfrm>
          <a:prstGeom prst="rect">
            <a:avLst/>
          </a:prstGeom>
          <a:ln>
            <a:noFill/>
          </a:ln>
        </p:spPr>
        <p:txBody>
          <a:bodyPr vert="horz" lIns="91440" tIns="45720" rIns="91440" bIns="45720" rtlCol="0" anchor="t">
            <a:normAutofit fontScale="92500" lnSpcReduction="100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900" i="1" dirty="0" err="1"/>
              <a:t>Melakukan</a:t>
            </a:r>
            <a:r>
              <a:rPr lang="en-US" sz="900" i="1" dirty="0"/>
              <a:t> storing database </a:t>
            </a:r>
            <a:r>
              <a:rPr lang="en-US" sz="900" i="1" dirty="0" err="1"/>
              <a:t>untuk</a:t>
            </a:r>
            <a:r>
              <a:rPr lang="en-US" sz="900" i="1" dirty="0"/>
              <a:t> </a:t>
            </a:r>
            <a:r>
              <a:rPr lang="en-US" sz="900" i="1" dirty="0" err="1"/>
              <a:t>dapat</a:t>
            </a:r>
            <a:r>
              <a:rPr lang="en-US" sz="900" i="1" dirty="0"/>
              <a:t> </a:t>
            </a:r>
            <a:r>
              <a:rPr lang="en-US" sz="900" i="1" dirty="0" err="1"/>
              <a:t>diakses</a:t>
            </a:r>
            <a:r>
              <a:rPr lang="en-US" sz="900" i="1" dirty="0"/>
              <a:t> oleh </a:t>
            </a:r>
            <a:r>
              <a:rPr lang="en-US" sz="900" i="1" dirty="0" err="1"/>
              <a:t>pengguna</a:t>
            </a:r>
            <a:r>
              <a:rPr lang="en-US" sz="900" i="1" dirty="0"/>
              <a:t> </a:t>
            </a:r>
            <a:r>
              <a:rPr lang="en-US" sz="900" i="1" dirty="0" err="1"/>
              <a:t>melalui</a:t>
            </a:r>
            <a:r>
              <a:rPr lang="en-US" sz="900" i="1" dirty="0"/>
              <a:t> web</a:t>
            </a:r>
          </a:p>
        </p:txBody>
      </p:sp>
      <p:cxnSp>
        <p:nvCxnSpPr>
          <p:cNvPr id="2089" name="Straight Arrow Connector 2088">
            <a:extLst>
              <a:ext uri="{FF2B5EF4-FFF2-40B4-BE49-F238E27FC236}">
                <a16:creationId xmlns:a16="http://schemas.microsoft.com/office/drawing/2014/main" id="{D0C02F39-2D5F-C19F-F72C-3F1AE07B6F0D}"/>
              </a:ext>
            </a:extLst>
          </p:cNvPr>
          <p:cNvCxnSpPr>
            <a:cxnSpLocks/>
            <a:stCxn id="2077" idx="0"/>
            <a:endCxn id="2091" idx="2"/>
          </p:cNvCxnSpPr>
          <p:nvPr/>
        </p:nvCxnSpPr>
        <p:spPr>
          <a:xfrm flipV="1">
            <a:off x="7500947" y="4869325"/>
            <a:ext cx="0" cy="27573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90" name="Rectangle 2089">
            <a:extLst>
              <a:ext uri="{FF2B5EF4-FFF2-40B4-BE49-F238E27FC236}">
                <a16:creationId xmlns:a16="http://schemas.microsoft.com/office/drawing/2014/main" id="{1CE6AC16-F91F-0537-9CD9-A4A74B9A46DD}"/>
              </a:ext>
            </a:extLst>
          </p:cNvPr>
          <p:cNvSpPr/>
          <p:nvPr/>
        </p:nvSpPr>
        <p:spPr>
          <a:xfrm>
            <a:off x="6700696" y="4158590"/>
            <a:ext cx="1600499" cy="684202"/>
          </a:xfrm>
          <a:prstGeom prst="rect">
            <a:avLst/>
          </a:pr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091" name="Content Placeholder 3">
            <a:extLst>
              <a:ext uri="{FF2B5EF4-FFF2-40B4-BE49-F238E27FC236}">
                <a16:creationId xmlns:a16="http://schemas.microsoft.com/office/drawing/2014/main" id="{5B44C3B4-C6C4-ECDC-BC63-EE8D2FB2E19A}"/>
              </a:ext>
            </a:extLst>
          </p:cNvPr>
          <p:cNvSpPr txBox="1">
            <a:spLocks/>
          </p:cNvSpPr>
          <p:nvPr/>
        </p:nvSpPr>
        <p:spPr>
          <a:xfrm>
            <a:off x="6826369" y="4376129"/>
            <a:ext cx="1349155" cy="493196"/>
          </a:xfrm>
          <a:prstGeom prst="rect">
            <a:avLst/>
          </a:prstGeom>
          <a:ln>
            <a:noFill/>
          </a:ln>
        </p:spPr>
        <p:txBody>
          <a:bodyPr vert="horz" lIns="91440" tIns="45720" rIns="91440" bIns="45720" rtlCol="0" anchor="t">
            <a:normAutofit fontScale="92500" lnSpcReduction="100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900" i="1" dirty="0" err="1"/>
              <a:t>Mengambil</a:t>
            </a:r>
            <a:r>
              <a:rPr lang="en-US" sz="900" i="1" dirty="0"/>
              <a:t> data </a:t>
            </a:r>
            <a:r>
              <a:rPr lang="en-US" sz="900" i="1" dirty="0" err="1"/>
              <a:t>dari</a:t>
            </a:r>
            <a:r>
              <a:rPr lang="en-US" sz="900" i="1" dirty="0"/>
              <a:t> database dan </a:t>
            </a:r>
            <a:r>
              <a:rPr lang="en-US" sz="900" i="1" dirty="0" err="1"/>
              <a:t>menampilkan</a:t>
            </a:r>
            <a:r>
              <a:rPr lang="en-US" sz="900" i="1" dirty="0"/>
              <a:t> </a:t>
            </a:r>
            <a:r>
              <a:rPr lang="en-US" sz="900" i="1" dirty="0" err="1"/>
              <a:t>dalam</a:t>
            </a:r>
            <a:r>
              <a:rPr lang="en-US" sz="900" i="1" dirty="0"/>
              <a:t> </a:t>
            </a:r>
            <a:r>
              <a:rPr lang="en-US" sz="900" i="1" dirty="0" err="1"/>
              <a:t>bentuk</a:t>
            </a:r>
            <a:r>
              <a:rPr lang="en-US" sz="900" i="1" dirty="0"/>
              <a:t> web</a:t>
            </a:r>
          </a:p>
        </p:txBody>
      </p:sp>
      <p:sp>
        <p:nvSpPr>
          <p:cNvPr id="2092" name="Content Placeholder 3">
            <a:extLst>
              <a:ext uri="{FF2B5EF4-FFF2-40B4-BE49-F238E27FC236}">
                <a16:creationId xmlns:a16="http://schemas.microsoft.com/office/drawing/2014/main" id="{647499D1-0A89-A621-573E-DE8B47C06C70}"/>
              </a:ext>
            </a:extLst>
          </p:cNvPr>
          <p:cNvSpPr txBox="1">
            <a:spLocks/>
          </p:cNvSpPr>
          <p:nvPr/>
        </p:nvSpPr>
        <p:spPr>
          <a:xfrm>
            <a:off x="6826367" y="4207566"/>
            <a:ext cx="1349155" cy="263098"/>
          </a:xfrm>
          <a:prstGeom prst="rect">
            <a:avLst/>
          </a:prstGeom>
          <a:ln>
            <a:noFill/>
          </a:ln>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900" b="1" i="1" dirty="0"/>
              <a:t>Web</a:t>
            </a:r>
          </a:p>
        </p:txBody>
      </p:sp>
      <p:cxnSp>
        <p:nvCxnSpPr>
          <p:cNvPr id="2097" name="Straight Arrow Connector 2096">
            <a:extLst>
              <a:ext uri="{FF2B5EF4-FFF2-40B4-BE49-F238E27FC236}">
                <a16:creationId xmlns:a16="http://schemas.microsoft.com/office/drawing/2014/main" id="{8A5192DC-AD73-06AE-7C1E-E15525C6F742}"/>
              </a:ext>
            </a:extLst>
          </p:cNvPr>
          <p:cNvCxnSpPr>
            <a:cxnSpLocks/>
            <a:stCxn id="2090" idx="0"/>
            <a:endCxn id="2100" idx="2"/>
          </p:cNvCxnSpPr>
          <p:nvPr/>
        </p:nvCxnSpPr>
        <p:spPr>
          <a:xfrm flipV="1">
            <a:off x="7500946" y="3390767"/>
            <a:ext cx="1" cy="76782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00" name="Rectangle 2099">
            <a:extLst>
              <a:ext uri="{FF2B5EF4-FFF2-40B4-BE49-F238E27FC236}">
                <a16:creationId xmlns:a16="http://schemas.microsoft.com/office/drawing/2014/main" id="{0085A84B-D073-0198-77E1-2153BCEF56A4}"/>
              </a:ext>
            </a:extLst>
          </p:cNvPr>
          <p:cNvSpPr/>
          <p:nvPr/>
        </p:nvSpPr>
        <p:spPr>
          <a:xfrm>
            <a:off x="5692882" y="2334858"/>
            <a:ext cx="3616130" cy="1055909"/>
          </a:xfrm>
          <a:prstGeom prst="rect">
            <a:avLst/>
          </a:pr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pic>
        <p:nvPicPr>
          <p:cNvPr id="2103" name="Picture 16" descr="HTML5 - Wikipedia bahasa Indonesia, ensiklopedia bebas">
            <a:extLst>
              <a:ext uri="{FF2B5EF4-FFF2-40B4-BE49-F238E27FC236}">
                <a16:creationId xmlns:a16="http://schemas.microsoft.com/office/drawing/2014/main" id="{23C16754-362E-C5B6-7D1E-5AC9189DF7F0}"/>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7993300" y="3938799"/>
            <a:ext cx="626823" cy="626823"/>
          </a:xfrm>
          <a:prstGeom prst="rect">
            <a:avLst/>
          </a:prstGeom>
          <a:noFill/>
          <a:extLst>
            <a:ext uri="{909E8E84-426E-40DD-AFC4-6F175D3DCCD1}">
              <a14:hiddenFill xmlns:a14="http://schemas.microsoft.com/office/drawing/2010/main">
                <a:solidFill>
                  <a:srgbClr val="FFFFFF"/>
                </a:solidFill>
              </a14:hiddenFill>
            </a:ext>
          </a:extLst>
        </p:spPr>
      </p:pic>
      <p:pic>
        <p:nvPicPr>
          <p:cNvPr id="2104" name="Picture 18" descr="CSS - Wikipedia">
            <a:extLst>
              <a:ext uri="{FF2B5EF4-FFF2-40B4-BE49-F238E27FC236}">
                <a16:creationId xmlns:a16="http://schemas.microsoft.com/office/drawing/2014/main" id="{689E5D97-948C-F13D-2EC2-BB70D323D2AA}"/>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6474471" y="3903893"/>
            <a:ext cx="417567" cy="626823"/>
          </a:xfrm>
          <a:prstGeom prst="rect">
            <a:avLst/>
          </a:prstGeom>
          <a:noFill/>
          <a:extLst>
            <a:ext uri="{909E8E84-426E-40DD-AFC4-6F175D3DCCD1}">
              <a14:hiddenFill xmlns:a14="http://schemas.microsoft.com/office/drawing/2010/main">
                <a:solidFill>
                  <a:srgbClr val="FFFFFF"/>
                </a:solidFill>
              </a14:hiddenFill>
            </a:ext>
          </a:extLst>
        </p:spPr>
      </p:pic>
      <p:cxnSp>
        <p:nvCxnSpPr>
          <p:cNvPr id="48" name="Connector: Elbow 47">
            <a:extLst>
              <a:ext uri="{FF2B5EF4-FFF2-40B4-BE49-F238E27FC236}">
                <a16:creationId xmlns:a16="http://schemas.microsoft.com/office/drawing/2014/main" id="{868EA3A7-5F67-0B21-0015-186DC389F4B0}"/>
              </a:ext>
            </a:extLst>
          </p:cNvPr>
          <p:cNvCxnSpPr>
            <a:cxnSpLocks/>
            <a:stCxn id="8" idx="2"/>
            <a:endCxn id="61" idx="1"/>
          </p:cNvCxnSpPr>
          <p:nvPr/>
        </p:nvCxnSpPr>
        <p:spPr>
          <a:xfrm rot="16200000" flipH="1">
            <a:off x="1972287" y="3937131"/>
            <a:ext cx="1288158" cy="2077080"/>
          </a:xfrm>
          <a:prstGeom prst="bentConnector2">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58093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34207-CF77-8D2B-C02E-B050292E3D79}"/>
              </a:ext>
            </a:extLst>
          </p:cNvPr>
          <p:cNvSpPr>
            <a:spLocks noGrp="1"/>
          </p:cNvSpPr>
          <p:nvPr>
            <p:ph type="title"/>
          </p:nvPr>
        </p:nvSpPr>
        <p:spPr/>
        <p:txBody>
          <a:bodyPr/>
          <a:lstStyle/>
          <a:p>
            <a:r>
              <a:rPr lang="en-US" dirty="0"/>
              <a:t>IMPLEMENTASI</a:t>
            </a:r>
            <a:endParaRPr lang="en-ID" dirty="0"/>
          </a:p>
        </p:txBody>
      </p:sp>
      <p:sp>
        <p:nvSpPr>
          <p:cNvPr id="4" name="Date Placeholder 3">
            <a:extLst>
              <a:ext uri="{FF2B5EF4-FFF2-40B4-BE49-F238E27FC236}">
                <a16:creationId xmlns:a16="http://schemas.microsoft.com/office/drawing/2014/main" id="{9B0F321F-BB1E-1063-2D5A-A61DA45B1C5D}"/>
              </a:ext>
            </a:extLst>
          </p:cNvPr>
          <p:cNvSpPr>
            <a:spLocks noGrp="1"/>
          </p:cNvSpPr>
          <p:nvPr>
            <p:ph type="dt" sz="half" idx="2"/>
          </p:nvPr>
        </p:nvSpPr>
        <p:spPr/>
        <p:txBody>
          <a:bodyPr/>
          <a:lstStyle/>
          <a:p>
            <a:fld id="{DD9C8446-696E-6942-B6C8-CC9CAD0B34E0}" type="datetime1">
              <a:rPr lang="en-US" smtClean="0"/>
              <a:pPr/>
              <a:t>1/19/2023</a:t>
            </a:fld>
            <a:endParaRPr lang="en-US" dirty="0"/>
          </a:p>
        </p:txBody>
      </p:sp>
      <p:sp>
        <p:nvSpPr>
          <p:cNvPr id="5" name="Footer Placeholder 4">
            <a:extLst>
              <a:ext uri="{FF2B5EF4-FFF2-40B4-BE49-F238E27FC236}">
                <a16:creationId xmlns:a16="http://schemas.microsoft.com/office/drawing/2014/main" id="{F0656BF9-88CE-FFB4-5871-835E05C5BCA9}"/>
              </a:ext>
            </a:extLst>
          </p:cNvPr>
          <p:cNvSpPr>
            <a:spLocks noGrp="1"/>
          </p:cNvSpPr>
          <p:nvPr>
            <p:ph type="ftr" sz="quarter" idx="3"/>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8172BE90-0E46-D910-C0AC-9D6CA01B7B67}"/>
              </a:ext>
            </a:extLst>
          </p:cNvPr>
          <p:cNvSpPr>
            <a:spLocks noGrp="1"/>
          </p:cNvSpPr>
          <p:nvPr>
            <p:ph type="sldNum" sz="quarter" idx="4"/>
          </p:nvPr>
        </p:nvSpPr>
        <p:spPr/>
        <p:txBody>
          <a:bodyPr/>
          <a:lstStyle/>
          <a:p>
            <a:fld id="{294A09A9-5501-47C1-A89A-A340965A2BE2}" type="slidenum">
              <a:rPr lang="en-US" smtClean="0"/>
              <a:pPr/>
              <a:t>21</a:t>
            </a:fld>
            <a:endParaRPr lang="en-US" dirty="0"/>
          </a:p>
        </p:txBody>
      </p:sp>
      <p:pic>
        <p:nvPicPr>
          <p:cNvPr id="8" name="Picture 7">
            <a:extLst>
              <a:ext uri="{FF2B5EF4-FFF2-40B4-BE49-F238E27FC236}">
                <a16:creationId xmlns:a16="http://schemas.microsoft.com/office/drawing/2014/main" id="{E5BB50AC-24E6-F6A6-7839-8256B0F299AC}"/>
              </a:ext>
            </a:extLst>
          </p:cNvPr>
          <p:cNvPicPr>
            <a:picLocks noChangeAspect="1"/>
          </p:cNvPicPr>
          <p:nvPr/>
        </p:nvPicPr>
        <p:blipFill>
          <a:blip r:embed="rId2"/>
          <a:stretch>
            <a:fillRect/>
          </a:stretch>
        </p:blipFill>
        <p:spPr>
          <a:xfrm>
            <a:off x="1372263" y="1836233"/>
            <a:ext cx="2357515" cy="4193177"/>
          </a:xfrm>
          <a:prstGeom prst="rect">
            <a:avLst/>
          </a:prstGeom>
        </p:spPr>
      </p:pic>
      <p:pic>
        <p:nvPicPr>
          <p:cNvPr id="12" name="Picture 11">
            <a:extLst>
              <a:ext uri="{FF2B5EF4-FFF2-40B4-BE49-F238E27FC236}">
                <a16:creationId xmlns:a16="http://schemas.microsoft.com/office/drawing/2014/main" id="{FAECA8D9-7ED4-1161-5AE2-346CB0AFBED2}"/>
              </a:ext>
            </a:extLst>
          </p:cNvPr>
          <p:cNvPicPr>
            <a:picLocks noChangeAspect="1"/>
          </p:cNvPicPr>
          <p:nvPr/>
        </p:nvPicPr>
        <p:blipFill>
          <a:blip r:embed="rId3"/>
          <a:stretch>
            <a:fillRect/>
          </a:stretch>
        </p:blipFill>
        <p:spPr>
          <a:xfrm>
            <a:off x="4807025" y="1836233"/>
            <a:ext cx="5486508" cy="3185533"/>
          </a:xfrm>
          <a:prstGeom prst="rect">
            <a:avLst/>
          </a:prstGeom>
        </p:spPr>
      </p:pic>
    </p:spTree>
    <p:extLst>
      <p:ext uri="{BB962C8B-B14F-4D97-AF65-F5344CB8AC3E}">
        <p14:creationId xmlns:p14="http://schemas.microsoft.com/office/powerpoint/2010/main" val="2221070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D1FF2-3664-24CA-6822-77039043F71E}"/>
              </a:ext>
            </a:extLst>
          </p:cNvPr>
          <p:cNvSpPr>
            <a:spLocks noGrp="1"/>
          </p:cNvSpPr>
          <p:nvPr>
            <p:ph type="title"/>
          </p:nvPr>
        </p:nvSpPr>
        <p:spPr/>
        <p:txBody>
          <a:bodyPr/>
          <a:lstStyle/>
          <a:p>
            <a:r>
              <a:rPr lang="en-US" dirty="0"/>
              <a:t>WEBSITE</a:t>
            </a:r>
            <a:endParaRPr lang="en-ID" dirty="0"/>
          </a:p>
        </p:txBody>
      </p:sp>
      <p:sp>
        <p:nvSpPr>
          <p:cNvPr id="4" name="Date Placeholder 3">
            <a:extLst>
              <a:ext uri="{FF2B5EF4-FFF2-40B4-BE49-F238E27FC236}">
                <a16:creationId xmlns:a16="http://schemas.microsoft.com/office/drawing/2014/main" id="{7AED43C5-8254-93A5-7109-66E4A00A12F0}"/>
              </a:ext>
            </a:extLst>
          </p:cNvPr>
          <p:cNvSpPr>
            <a:spLocks noGrp="1"/>
          </p:cNvSpPr>
          <p:nvPr>
            <p:ph type="dt" sz="half" idx="2"/>
          </p:nvPr>
        </p:nvSpPr>
        <p:spPr/>
        <p:txBody>
          <a:bodyPr/>
          <a:lstStyle/>
          <a:p>
            <a:fld id="{7E7AB22C-8B7E-9B4A-8C65-396C3C874D86}" type="datetime1">
              <a:rPr lang="en-US" smtClean="0"/>
              <a:pPr/>
              <a:t>1/19/2023</a:t>
            </a:fld>
            <a:endParaRPr lang="en-US" dirty="0"/>
          </a:p>
        </p:txBody>
      </p:sp>
      <p:sp>
        <p:nvSpPr>
          <p:cNvPr id="5" name="Footer Placeholder 4">
            <a:extLst>
              <a:ext uri="{FF2B5EF4-FFF2-40B4-BE49-F238E27FC236}">
                <a16:creationId xmlns:a16="http://schemas.microsoft.com/office/drawing/2014/main" id="{2F0830EC-AF80-1CF7-90F2-F3ABADE342E2}"/>
              </a:ext>
            </a:extLst>
          </p:cNvPr>
          <p:cNvSpPr>
            <a:spLocks noGrp="1"/>
          </p:cNvSpPr>
          <p:nvPr>
            <p:ph type="ftr" sz="quarter" idx="3"/>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4810B6CB-8065-0876-6650-D0494935652F}"/>
              </a:ext>
            </a:extLst>
          </p:cNvPr>
          <p:cNvSpPr>
            <a:spLocks noGrp="1"/>
          </p:cNvSpPr>
          <p:nvPr>
            <p:ph type="sldNum" sz="quarter" idx="4"/>
          </p:nvPr>
        </p:nvSpPr>
        <p:spPr/>
        <p:txBody>
          <a:bodyPr/>
          <a:lstStyle/>
          <a:p>
            <a:fld id="{294A09A9-5501-47C1-A89A-A340965A2BE2}" type="slidenum">
              <a:rPr lang="en-US" smtClean="0"/>
              <a:pPr/>
              <a:t>22</a:t>
            </a:fld>
            <a:endParaRPr lang="en-US" dirty="0"/>
          </a:p>
        </p:txBody>
      </p:sp>
      <p:pic>
        <p:nvPicPr>
          <p:cNvPr id="7" name="Picture 6" descr="Graphical user interface, text, application, email, website&#10;&#10;Description automatically generated">
            <a:extLst>
              <a:ext uri="{FF2B5EF4-FFF2-40B4-BE49-F238E27FC236}">
                <a16:creationId xmlns:a16="http://schemas.microsoft.com/office/drawing/2014/main" id="{4E3C27CC-3510-D12B-FB64-E0BC4057F981}"/>
              </a:ext>
            </a:extLst>
          </p:cNvPr>
          <p:cNvPicPr>
            <a:picLocks noChangeAspect="1"/>
          </p:cNvPicPr>
          <p:nvPr/>
        </p:nvPicPr>
        <p:blipFill>
          <a:blip r:embed="rId2"/>
          <a:stretch>
            <a:fillRect/>
          </a:stretch>
        </p:blipFill>
        <p:spPr>
          <a:xfrm>
            <a:off x="1027611" y="1706563"/>
            <a:ext cx="6826976" cy="3460838"/>
          </a:xfrm>
          <a:prstGeom prst="rect">
            <a:avLst/>
          </a:prstGeom>
        </p:spPr>
      </p:pic>
      <p:sp>
        <p:nvSpPr>
          <p:cNvPr id="8" name="TextBox 7">
            <a:extLst>
              <a:ext uri="{FF2B5EF4-FFF2-40B4-BE49-F238E27FC236}">
                <a16:creationId xmlns:a16="http://schemas.microsoft.com/office/drawing/2014/main" id="{C510C7DD-6727-1276-AF54-60CF5B706F70}"/>
              </a:ext>
            </a:extLst>
          </p:cNvPr>
          <p:cNvSpPr txBox="1"/>
          <p:nvPr/>
        </p:nvSpPr>
        <p:spPr>
          <a:xfrm>
            <a:off x="5495778" y="1910865"/>
            <a:ext cx="8516983" cy="1200329"/>
          </a:xfrm>
          <a:prstGeom prst="rect">
            <a:avLst/>
          </a:prstGeom>
          <a:noFill/>
        </p:spPr>
        <p:txBody>
          <a:bodyPr wrap="square" rtlCol="0">
            <a:spAutoFit/>
          </a:bodyPr>
          <a:lstStyle/>
          <a:p>
            <a:pPr algn="ctr"/>
            <a:r>
              <a:rPr lang="en-US" dirty="0"/>
              <a:t>Address:</a:t>
            </a:r>
          </a:p>
          <a:p>
            <a:pPr algn="ctr"/>
            <a:r>
              <a:rPr lang="en-US" dirty="0">
                <a:hlinkClick r:id="rId3"/>
              </a:rPr>
              <a:t>http://192.168.159.227:5000</a:t>
            </a:r>
            <a:endParaRPr lang="en-US" dirty="0"/>
          </a:p>
          <a:p>
            <a:pPr algn="ctr"/>
            <a:r>
              <a:rPr lang="en-US" dirty="0"/>
              <a:t>Id | Password</a:t>
            </a:r>
          </a:p>
          <a:p>
            <a:pPr algn="ctr"/>
            <a:r>
              <a:rPr lang="en-US" dirty="0">
                <a:hlinkClick r:id="rId4"/>
              </a:rPr>
              <a:t>elektro@upnvj.ac.id</a:t>
            </a:r>
            <a:r>
              <a:rPr lang="en-US" dirty="0"/>
              <a:t> | </a:t>
            </a:r>
            <a:r>
              <a:rPr lang="en-US" dirty="0" err="1"/>
              <a:t>elektro</a:t>
            </a:r>
            <a:endParaRPr lang="en-US" dirty="0"/>
          </a:p>
        </p:txBody>
      </p:sp>
    </p:spTree>
    <p:extLst>
      <p:ext uri="{BB962C8B-B14F-4D97-AF65-F5344CB8AC3E}">
        <p14:creationId xmlns:p14="http://schemas.microsoft.com/office/powerpoint/2010/main" val="4736150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D1FF2-3664-24CA-6822-77039043F71E}"/>
              </a:ext>
            </a:extLst>
          </p:cNvPr>
          <p:cNvSpPr>
            <a:spLocks noGrp="1"/>
          </p:cNvSpPr>
          <p:nvPr>
            <p:ph type="title"/>
          </p:nvPr>
        </p:nvSpPr>
        <p:spPr/>
        <p:txBody>
          <a:bodyPr/>
          <a:lstStyle/>
          <a:p>
            <a:r>
              <a:rPr lang="en-US" dirty="0"/>
              <a:t>WEBSITE</a:t>
            </a:r>
            <a:endParaRPr lang="en-ID" dirty="0"/>
          </a:p>
        </p:txBody>
      </p:sp>
      <p:sp>
        <p:nvSpPr>
          <p:cNvPr id="4" name="Date Placeholder 3">
            <a:extLst>
              <a:ext uri="{FF2B5EF4-FFF2-40B4-BE49-F238E27FC236}">
                <a16:creationId xmlns:a16="http://schemas.microsoft.com/office/drawing/2014/main" id="{7AED43C5-8254-93A5-7109-66E4A00A12F0}"/>
              </a:ext>
            </a:extLst>
          </p:cNvPr>
          <p:cNvSpPr>
            <a:spLocks noGrp="1"/>
          </p:cNvSpPr>
          <p:nvPr>
            <p:ph type="dt" sz="half" idx="2"/>
          </p:nvPr>
        </p:nvSpPr>
        <p:spPr/>
        <p:txBody>
          <a:bodyPr/>
          <a:lstStyle/>
          <a:p>
            <a:fld id="{7E7AB22C-8B7E-9B4A-8C65-396C3C874D86}" type="datetime1">
              <a:rPr lang="en-US" smtClean="0"/>
              <a:pPr/>
              <a:t>1/19/2023</a:t>
            </a:fld>
            <a:endParaRPr lang="en-US" dirty="0"/>
          </a:p>
        </p:txBody>
      </p:sp>
      <p:sp>
        <p:nvSpPr>
          <p:cNvPr id="5" name="Footer Placeholder 4">
            <a:extLst>
              <a:ext uri="{FF2B5EF4-FFF2-40B4-BE49-F238E27FC236}">
                <a16:creationId xmlns:a16="http://schemas.microsoft.com/office/drawing/2014/main" id="{2F0830EC-AF80-1CF7-90F2-F3ABADE342E2}"/>
              </a:ext>
            </a:extLst>
          </p:cNvPr>
          <p:cNvSpPr>
            <a:spLocks noGrp="1"/>
          </p:cNvSpPr>
          <p:nvPr>
            <p:ph type="ftr" sz="quarter" idx="3"/>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4810B6CB-8065-0876-6650-D0494935652F}"/>
              </a:ext>
            </a:extLst>
          </p:cNvPr>
          <p:cNvSpPr>
            <a:spLocks noGrp="1"/>
          </p:cNvSpPr>
          <p:nvPr>
            <p:ph type="sldNum" sz="quarter" idx="4"/>
          </p:nvPr>
        </p:nvSpPr>
        <p:spPr/>
        <p:txBody>
          <a:bodyPr/>
          <a:lstStyle/>
          <a:p>
            <a:fld id="{294A09A9-5501-47C1-A89A-A340965A2BE2}" type="slidenum">
              <a:rPr lang="en-US" smtClean="0"/>
              <a:pPr/>
              <a:t>23</a:t>
            </a:fld>
            <a:endParaRPr lang="en-US" dirty="0"/>
          </a:p>
        </p:txBody>
      </p:sp>
      <p:pic>
        <p:nvPicPr>
          <p:cNvPr id="3" name="Picture 2" descr="Graphical user interface, website&#10;&#10;Description automatically generated">
            <a:extLst>
              <a:ext uri="{FF2B5EF4-FFF2-40B4-BE49-F238E27FC236}">
                <a16:creationId xmlns:a16="http://schemas.microsoft.com/office/drawing/2014/main" id="{8279D35F-6474-ED6F-5B91-1E9037FC6623}"/>
              </a:ext>
            </a:extLst>
          </p:cNvPr>
          <p:cNvPicPr>
            <a:picLocks noChangeAspect="1"/>
          </p:cNvPicPr>
          <p:nvPr/>
        </p:nvPicPr>
        <p:blipFill>
          <a:blip r:embed="rId2"/>
          <a:stretch>
            <a:fillRect/>
          </a:stretch>
        </p:blipFill>
        <p:spPr>
          <a:xfrm>
            <a:off x="1436915" y="1706563"/>
            <a:ext cx="8904983" cy="4303832"/>
          </a:xfrm>
          <a:prstGeom prst="rect">
            <a:avLst/>
          </a:prstGeom>
        </p:spPr>
      </p:pic>
    </p:spTree>
    <p:extLst>
      <p:ext uri="{BB962C8B-B14F-4D97-AF65-F5344CB8AC3E}">
        <p14:creationId xmlns:p14="http://schemas.microsoft.com/office/powerpoint/2010/main" val="6823575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D1FF2-3664-24CA-6822-77039043F71E}"/>
              </a:ext>
            </a:extLst>
          </p:cNvPr>
          <p:cNvSpPr>
            <a:spLocks noGrp="1"/>
          </p:cNvSpPr>
          <p:nvPr>
            <p:ph type="title"/>
          </p:nvPr>
        </p:nvSpPr>
        <p:spPr/>
        <p:txBody>
          <a:bodyPr/>
          <a:lstStyle/>
          <a:p>
            <a:r>
              <a:rPr lang="en-US" dirty="0"/>
              <a:t>WEBSITE</a:t>
            </a:r>
            <a:endParaRPr lang="en-ID" dirty="0"/>
          </a:p>
        </p:txBody>
      </p:sp>
      <p:sp>
        <p:nvSpPr>
          <p:cNvPr id="4" name="Date Placeholder 3">
            <a:extLst>
              <a:ext uri="{FF2B5EF4-FFF2-40B4-BE49-F238E27FC236}">
                <a16:creationId xmlns:a16="http://schemas.microsoft.com/office/drawing/2014/main" id="{7AED43C5-8254-93A5-7109-66E4A00A12F0}"/>
              </a:ext>
            </a:extLst>
          </p:cNvPr>
          <p:cNvSpPr>
            <a:spLocks noGrp="1"/>
          </p:cNvSpPr>
          <p:nvPr>
            <p:ph type="dt" sz="half" idx="2"/>
          </p:nvPr>
        </p:nvSpPr>
        <p:spPr/>
        <p:txBody>
          <a:bodyPr/>
          <a:lstStyle/>
          <a:p>
            <a:fld id="{7E7AB22C-8B7E-9B4A-8C65-396C3C874D86}" type="datetime1">
              <a:rPr lang="en-US" smtClean="0"/>
              <a:pPr/>
              <a:t>1/19/2023</a:t>
            </a:fld>
            <a:endParaRPr lang="en-US" dirty="0"/>
          </a:p>
        </p:txBody>
      </p:sp>
      <p:sp>
        <p:nvSpPr>
          <p:cNvPr id="5" name="Footer Placeholder 4">
            <a:extLst>
              <a:ext uri="{FF2B5EF4-FFF2-40B4-BE49-F238E27FC236}">
                <a16:creationId xmlns:a16="http://schemas.microsoft.com/office/drawing/2014/main" id="{2F0830EC-AF80-1CF7-90F2-F3ABADE342E2}"/>
              </a:ext>
            </a:extLst>
          </p:cNvPr>
          <p:cNvSpPr>
            <a:spLocks noGrp="1"/>
          </p:cNvSpPr>
          <p:nvPr>
            <p:ph type="ftr" sz="quarter" idx="3"/>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4810B6CB-8065-0876-6650-D0494935652F}"/>
              </a:ext>
            </a:extLst>
          </p:cNvPr>
          <p:cNvSpPr>
            <a:spLocks noGrp="1"/>
          </p:cNvSpPr>
          <p:nvPr>
            <p:ph type="sldNum" sz="quarter" idx="4"/>
          </p:nvPr>
        </p:nvSpPr>
        <p:spPr/>
        <p:txBody>
          <a:bodyPr/>
          <a:lstStyle/>
          <a:p>
            <a:fld id="{294A09A9-5501-47C1-A89A-A340965A2BE2}" type="slidenum">
              <a:rPr lang="en-US" smtClean="0"/>
              <a:pPr/>
              <a:t>24</a:t>
            </a:fld>
            <a:endParaRPr lang="en-US" dirty="0"/>
          </a:p>
        </p:txBody>
      </p:sp>
      <p:pic>
        <p:nvPicPr>
          <p:cNvPr id="7" name="Picture 6" descr="Graphical user interface, application, Word&#10;&#10;Description automatically generated">
            <a:extLst>
              <a:ext uri="{FF2B5EF4-FFF2-40B4-BE49-F238E27FC236}">
                <a16:creationId xmlns:a16="http://schemas.microsoft.com/office/drawing/2014/main" id="{B6C5B5DA-65E7-44E4-663C-B548078CB8B8}"/>
              </a:ext>
            </a:extLst>
          </p:cNvPr>
          <p:cNvPicPr>
            <a:picLocks noChangeAspect="1"/>
          </p:cNvPicPr>
          <p:nvPr/>
        </p:nvPicPr>
        <p:blipFill rotWithShape="1">
          <a:blip r:embed="rId2"/>
          <a:srcRect l="67574" t="43000" r="1818" b="9359"/>
          <a:stretch/>
        </p:blipFill>
        <p:spPr bwMode="auto">
          <a:xfrm>
            <a:off x="1367245" y="1944234"/>
            <a:ext cx="8691155" cy="374550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958266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D6C6E-5F2E-A506-3CE5-41D4E53EEC7C}"/>
              </a:ext>
            </a:extLst>
          </p:cNvPr>
          <p:cNvSpPr>
            <a:spLocks noGrp="1"/>
          </p:cNvSpPr>
          <p:nvPr>
            <p:ph type="title"/>
          </p:nvPr>
        </p:nvSpPr>
        <p:spPr/>
        <p:txBody>
          <a:bodyPr/>
          <a:lstStyle/>
          <a:p>
            <a:r>
              <a:rPr lang="en-US" dirty="0"/>
              <a:t>KESIMPULAN</a:t>
            </a:r>
            <a:endParaRPr lang="en-ID" dirty="0"/>
          </a:p>
        </p:txBody>
      </p:sp>
      <p:sp>
        <p:nvSpPr>
          <p:cNvPr id="3" name="Content Placeholder 2">
            <a:extLst>
              <a:ext uri="{FF2B5EF4-FFF2-40B4-BE49-F238E27FC236}">
                <a16:creationId xmlns:a16="http://schemas.microsoft.com/office/drawing/2014/main" id="{B4853F15-D7B7-C472-DEF9-F0F76C7CCAEE}"/>
              </a:ext>
            </a:extLst>
          </p:cNvPr>
          <p:cNvSpPr>
            <a:spLocks noGrp="1"/>
          </p:cNvSpPr>
          <p:nvPr>
            <p:ph idx="1"/>
          </p:nvPr>
        </p:nvSpPr>
        <p:spPr/>
        <p:txBody>
          <a:bodyPr/>
          <a:lstStyle/>
          <a:p>
            <a:pPr marL="363538" indent="-363538" algn="just"/>
            <a:r>
              <a:rPr lang="en-ID" sz="1800" dirty="0"/>
              <a:t>1.	Desain monitoring </a:t>
            </a:r>
            <a:r>
              <a:rPr lang="en-ID" sz="1800" dirty="0" err="1"/>
              <a:t>dari</a:t>
            </a:r>
            <a:r>
              <a:rPr lang="en-ID" sz="1800" dirty="0"/>
              <a:t> </a:t>
            </a:r>
            <a:r>
              <a:rPr lang="en-ID" sz="1800" dirty="0" err="1"/>
              <a:t>sistem</a:t>
            </a:r>
            <a:r>
              <a:rPr lang="en-ID" sz="1800" dirty="0"/>
              <a:t> </a:t>
            </a:r>
            <a:r>
              <a:rPr lang="en-ID" sz="1800" dirty="0" err="1"/>
              <a:t>deteksi</a:t>
            </a:r>
            <a:r>
              <a:rPr lang="en-ID" sz="1800" dirty="0"/>
              <a:t> </a:t>
            </a:r>
            <a:r>
              <a:rPr lang="en-ID" sz="1800" dirty="0" err="1"/>
              <a:t>api</a:t>
            </a:r>
            <a:r>
              <a:rPr lang="en-ID" sz="1800" dirty="0"/>
              <a:t> </a:t>
            </a:r>
            <a:r>
              <a:rPr lang="en-ID" sz="1800" dirty="0" err="1"/>
              <a:t>berhasil</a:t>
            </a:r>
            <a:r>
              <a:rPr lang="en-ID" sz="1800" dirty="0"/>
              <a:t> di </a:t>
            </a:r>
            <a:r>
              <a:rPr lang="en-ID" sz="1800" dirty="0" err="1"/>
              <a:t>lakukan</a:t>
            </a:r>
            <a:r>
              <a:rPr lang="en-ID" sz="1800" dirty="0"/>
              <a:t> </a:t>
            </a:r>
            <a:r>
              <a:rPr lang="en-ID" sz="1800" dirty="0" err="1"/>
              <a:t>dengan</a:t>
            </a:r>
            <a:r>
              <a:rPr lang="en-ID" sz="1800" dirty="0"/>
              <a:t> </a:t>
            </a:r>
            <a:r>
              <a:rPr lang="en-ID" sz="1800" dirty="0" err="1"/>
              <a:t>menerapkan</a:t>
            </a:r>
            <a:r>
              <a:rPr lang="en-ID" sz="1800" dirty="0"/>
              <a:t> model YOLOv4 pada webserver yang di </a:t>
            </a:r>
            <a:r>
              <a:rPr lang="en-ID" sz="1800" dirty="0" err="1"/>
              <a:t>jalankan</a:t>
            </a:r>
            <a:r>
              <a:rPr lang="en-ID" sz="1800" dirty="0"/>
              <a:t> pada </a:t>
            </a:r>
            <a:r>
              <a:rPr lang="en-ID" sz="1800" dirty="0" err="1"/>
              <a:t>sistem</a:t>
            </a:r>
            <a:r>
              <a:rPr lang="en-ID" sz="1800" dirty="0"/>
              <a:t> </a:t>
            </a:r>
            <a:r>
              <a:rPr lang="en-ID" sz="1800" dirty="0" err="1"/>
              <a:t>tertenam</a:t>
            </a:r>
            <a:r>
              <a:rPr lang="en-ID" sz="1800" dirty="0"/>
              <a:t> Raspberry Pi 4.</a:t>
            </a:r>
          </a:p>
          <a:p>
            <a:pPr marL="363538" indent="-363538" algn="just"/>
            <a:r>
              <a:rPr lang="en-ID" sz="1800" dirty="0"/>
              <a:t>2.	</a:t>
            </a:r>
            <a:r>
              <a:rPr lang="en-ID" sz="1800" dirty="0" err="1"/>
              <a:t>Desan</a:t>
            </a:r>
            <a:r>
              <a:rPr lang="en-ID" sz="1800" dirty="0"/>
              <a:t> </a:t>
            </a:r>
            <a:r>
              <a:rPr lang="en-ID" sz="1800" dirty="0" err="1"/>
              <a:t>sirkuit</a:t>
            </a:r>
            <a:r>
              <a:rPr lang="en-ID" sz="1800" dirty="0"/>
              <a:t> </a:t>
            </a:r>
            <a:r>
              <a:rPr lang="en-ID" sz="1800" dirty="0" err="1"/>
              <a:t>dari</a:t>
            </a:r>
            <a:r>
              <a:rPr lang="en-ID" sz="1800" dirty="0"/>
              <a:t> </a:t>
            </a:r>
            <a:r>
              <a:rPr lang="en-ID" sz="1800" dirty="0" err="1"/>
              <a:t>sistem</a:t>
            </a:r>
            <a:r>
              <a:rPr lang="en-ID" sz="1800" dirty="0"/>
              <a:t> </a:t>
            </a:r>
            <a:r>
              <a:rPr lang="en-ID" sz="1800" dirty="0" err="1"/>
              <a:t>deteksi</a:t>
            </a:r>
            <a:r>
              <a:rPr lang="en-ID" sz="1800" dirty="0"/>
              <a:t> </a:t>
            </a:r>
            <a:r>
              <a:rPr lang="en-ID" sz="1800" dirty="0" err="1"/>
              <a:t>api</a:t>
            </a:r>
            <a:r>
              <a:rPr lang="en-ID" sz="1800" dirty="0"/>
              <a:t> </a:t>
            </a:r>
            <a:r>
              <a:rPr lang="en-ID" sz="1800" dirty="0" err="1"/>
              <a:t>berhasil</a:t>
            </a:r>
            <a:r>
              <a:rPr lang="en-ID" sz="1800" dirty="0"/>
              <a:t> di </a:t>
            </a:r>
            <a:r>
              <a:rPr lang="en-ID" sz="1800" dirty="0" err="1"/>
              <a:t>lakukan</a:t>
            </a:r>
            <a:r>
              <a:rPr lang="en-ID" sz="1800" dirty="0"/>
              <a:t> </a:t>
            </a:r>
            <a:r>
              <a:rPr lang="en-ID" sz="1800" dirty="0" err="1"/>
              <a:t>dengan</a:t>
            </a:r>
            <a:r>
              <a:rPr lang="en-ID" sz="1800" dirty="0"/>
              <a:t> </a:t>
            </a:r>
            <a:r>
              <a:rPr lang="en-ID" sz="1800" dirty="0" err="1"/>
              <a:t>menghubungkan</a:t>
            </a:r>
            <a:r>
              <a:rPr lang="en-ID" sz="1800" dirty="0"/>
              <a:t> </a:t>
            </a:r>
            <a:r>
              <a:rPr lang="en-ID" sz="1800" dirty="0" err="1"/>
              <a:t>indikator</a:t>
            </a:r>
            <a:r>
              <a:rPr lang="en-ID" sz="1800" dirty="0"/>
              <a:t> </a:t>
            </a:r>
            <a:r>
              <a:rPr lang="en-ID" sz="1800" dirty="0" err="1"/>
              <a:t>lampu</a:t>
            </a:r>
            <a:r>
              <a:rPr lang="en-ID" sz="1800" dirty="0"/>
              <a:t> LED dan </a:t>
            </a:r>
            <a:r>
              <a:rPr lang="en-ID" sz="1800" dirty="0" err="1"/>
              <a:t>piezzo</a:t>
            </a:r>
            <a:r>
              <a:rPr lang="en-ID" sz="1800" dirty="0"/>
              <a:t> buzzer </a:t>
            </a:r>
            <a:r>
              <a:rPr lang="en-ID" sz="1800" dirty="0" err="1"/>
              <a:t>sebagai</a:t>
            </a:r>
            <a:r>
              <a:rPr lang="en-ID" sz="1800" dirty="0"/>
              <a:t> </a:t>
            </a:r>
            <a:r>
              <a:rPr lang="en-ID" sz="1800" dirty="0" err="1"/>
              <a:t>indikator</a:t>
            </a:r>
            <a:r>
              <a:rPr lang="en-ID" sz="1800" dirty="0"/>
              <a:t> </a:t>
            </a:r>
            <a:r>
              <a:rPr lang="en-ID" sz="1800" dirty="0" err="1"/>
              <a:t>suara</a:t>
            </a:r>
            <a:r>
              <a:rPr lang="en-ID" sz="1800" dirty="0"/>
              <a:t> yang </a:t>
            </a:r>
            <a:r>
              <a:rPr lang="en-ID" sz="1800" dirty="0" err="1"/>
              <a:t>berfungsi</a:t>
            </a:r>
            <a:r>
              <a:rPr lang="en-ID" sz="1800" dirty="0"/>
              <a:t> </a:t>
            </a:r>
            <a:r>
              <a:rPr lang="en-ID" sz="1800" dirty="0" err="1"/>
              <a:t>sebagai</a:t>
            </a:r>
            <a:r>
              <a:rPr lang="en-ID" sz="1800" dirty="0"/>
              <a:t> </a:t>
            </a:r>
            <a:r>
              <a:rPr lang="en-ID" sz="1800" dirty="0" err="1"/>
              <a:t>sistem</a:t>
            </a:r>
            <a:r>
              <a:rPr lang="en-ID" sz="1800" dirty="0"/>
              <a:t> alerting pada </a:t>
            </a:r>
            <a:r>
              <a:rPr lang="en-ID" sz="1800" dirty="0" err="1"/>
              <a:t>saat</a:t>
            </a:r>
            <a:r>
              <a:rPr lang="en-ID" sz="1800" dirty="0"/>
              <a:t> </a:t>
            </a:r>
            <a:r>
              <a:rPr lang="en-ID" sz="1800" dirty="0" err="1"/>
              <a:t>gambar</a:t>
            </a:r>
            <a:r>
              <a:rPr lang="en-ID" sz="1800" dirty="0"/>
              <a:t> </a:t>
            </a:r>
            <a:r>
              <a:rPr lang="en-ID" sz="1800" dirty="0" err="1"/>
              <a:t>terdeteksi</a:t>
            </a:r>
            <a:r>
              <a:rPr lang="en-ID" sz="1800" dirty="0"/>
              <a:t> </a:t>
            </a:r>
            <a:r>
              <a:rPr lang="en-ID" sz="1800" dirty="0" err="1"/>
              <a:t>api</a:t>
            </a:r>
            <a:r>
              <a:rPr lang="en-ID" sz="1800" dirty="0"/>
              <a:t>.</a:t>
            </a:r>
          </a:p>
          <a:p>
            <a:pPr marL="363538" indent="-363538" algn="just"/>
            <a:r>
              <a:rPr lang="en-ID" sz="1800" dirty="0"/>
              <a:t>3.	Model yang </a:t>
            </a:r>
            <a:r>
              <a:rPr lang="en-ID" sz="1800" dirty="0" err="1"/>
              <a:t>dilatih</a:t>
            </a:r>
            <a:r>
              <a:rPr lang="en-ID" sz="1800" dirty="0"/>
              <a:t> </a:t>
            </a:r>
            <a:r>
              <a:rPr lang="en-ID" sz="1800" dirty="0" err="1"/>
              <a:t>memiliki</a:t>
            </a:r>
            <a:r>
              <a:rPr lang="en-ID" sz="1800" dirty="0"/>
              <a:t> </a:t>
            </a:r>
            <a:r>
              <a:rPr lang="en-ID" sz="1800" dirty="0" err="1"/>
              <a:t>kemampuan</a:t>
            </a:r>
            <a:r>
              <a:rPr lang="en-ID" sz="1800" dirty="0"/>
              <a:t> </a:t>
            </a:r>
            <a:r>
              <a:rPr lang="en-ID" sz="1800" dirty="0" err="1"/>
              <a:t>generalisasi</a:t>
            </a:r>
            <a:r>
              <a:rPr lang="en-ID" sz="1800" dirty="0"/>
              <a:t> </a:t>
            </a:r>
            <a:r>
              <a:rPr lang="en-ID" sz="1800" dirty="0" err="1"/>
              <a:t>mampu</a:t>
            </a:r>
            <a:r>
              <a:rPr lang="en-ID" sz="1800" dirty="0"/>
              <a:t> </a:t>
            </a:r>
            <a:r>
              <a:rPr lang="en-ID" sz="1800" dirty="0" err="1"/>
              <a:t>mendeteksi</a:t>
            </a:r>
            <a:r>
              <a:rPr lang="en-ID" sz="1800" dirty="0"/>
              <a:t> </a:t>
            </a:r>
            <a:r>
              <a:rPr lang="en-ID" sz="1800" dirty="0" err="1"/>
              <a:t>api</a:t>
            </a:r>
            <a:r>
              <a:rPr lang="en-ID" sz="1800" dirty="0"/>
              <a:t> </a:t>
            </a:r>
            <a:r>
              <a:rPr lang="en-ID" sz="1800" dirty="0" err="1"/>
              <a:t>berukuran</a:t>
            </a:r>
            <a:r>
              <a:rPr lang="en-ID" sz="1800" dirty="0"/>
              <a:t> </a:t>
            </a:r>
            <a:r>
              <a:rPr lang="en-ID" sz="1800" dirty="0" err="1"/>
              <a:t>besar</a:t>
            </a:r>
            <a:r>
              <a:rPr lang="en-ID" sz="1800" dirty="0"/>
              <a:t> dan </a:t>
            </a:r>
            <a:r>
              <a:rPr lang="en-ID" sz="1800" dirty="0" err="1"/>
              <a:t>berukuran</a:t>
            </a:r>
            <a:r>
              <a:rPr lang="en-ID" sz="1800" dirty="0"/>
              <a:t> </a:t>
            </a:r>
            <a:r>
              <a:rPr lang="en-ID" sz="1800" dirty="0" err="1"/>
              <a:t>kecil</a:t>
            </a:r>
            <a:r>
              <a:rPr lang="en-ID" sz="1800" dirty="0"/>
              <a:t>, dan </a:t>
            </a:r>
            <a:r>
              <a:rPr lang="en-ID" sz="1800" dirty="0" err="1"/>
              <a:t>mampu</a:t>
            </a:r>
            <a:r>
              <a:rPr lang="en-ID" sz="1800" dirty="0"/>
              <a:t> </a:t>
            </a:r>
            <a:r>
              <a:rPr lang="en-ID" sz="1800" dirty="0" err="1"/>
              <a:t>memprediksi</a:t>
            </a:r>
            <a:r>
              <a:rPr lang="en-ID" sz="1800" dirty="0"/>
              <a:t> </a:t>
            </a:r>
            <a:r>
              <a:rPr lang="en-ID" sz="1800" dirty="0" err="1"/>
              <a:t>api</a:t>
            </a:r>
            <a:r>
              <a:rPr lang="en-ID" sz="1800" dirty="0"/>
              <a:t> di </a:t>
            </a:r>
            <a:r>
              <a:rPr lang="en-ID" sz="1800" dirty="0" err="1"/>
              <a:t>dalam</a:t>
            </a:r>
            <a:r>
              <a:rPr lang="en-ID" sz="1800" dirty="0"/>
              <a:t> </a:t>
            </a:r>
            <a:r>
              <a:rPr lang="en-ID" sz="1800" dirty="0" err="1"/>
              <a:t>ruangan</a:t>
            </a:r>
            <a:r>
              <a:rPr lang="en-ID" sz="1800" dirty="0"/>
              <a:t> dan di </a:t>
            </a:r>
            <a:r>
              <a:rPr lang="en-ID" sz="1800" dirty="0" err="1"/>
              <a:t>luar</a:t>
            </a:r>
            <a:r>
              <a:rPr lang="en-ID" sz="1800" dirty="0"/>
              <a:t> </a:t>
            </a:r>
            <a:r>
              <a:rPr lang="en-ID" sz="1800" dirty="0" err="1"/>
              <a:t>ruangan</a:t>
            </a:r>
            <a:r>
              <a:rPr lang="en-ID" sz="1800" dirty="0"/>
              <a:t>.</a:t>
            </a:r>
          </a:p>
          <a:p>
            <a:pPr marL="363538" indent="-363538" algn="just"/>
            <a:r>
              <a:rPr lang="en-ID" sz="1800" dirty="0"/>
              <a:t>4.	Model yang di </a:t>
            </a:r>
            <a:r>
              <a:rPr lang="en-ID" sz="1800" dirty="0" err="1"/>
              <a:t>latih</a:t>
            </a:r>
            <a:r>
              <a:rPr lang="en-ID" sz="1800" dirty="0"/>
              <a:t> </a:t>
            </a:r>
            <a:r>
              <a:rPr lang="en-ID" sz="1800" dirty="0" err="1"/>
              <a:t>menggunakan</a:t>
            </a:r>
            <a:r>
              <a:rPr lang="en-ID" sz="1800" dirty="0"/>
              <a:t> dataset </a:t>
            </a:r>
            <a:r>
              <a:rPr lang="en-ID" sz="1800" dirty="0" err="1"/>
              <a:t>api</a:t>
            </a:r>
            <a:r>
              <a:rPr lang="en-ID" sz="1800" dirty="0"/>
              <a:t> dan asap, </a:t>
            </a:r>
            <a:r>
              <a:rPr lang="en-ID" sz="1800" dirty="0" err="1"/>
              <a:t>memiliki</a:t>
            </a:r>
            <a:r>
              <a:rPr lang="en-ID" sz="1800" dirty="0"/>
              <a:t> </a:t>
            </a:r>
            <a:r>
              <a:rPr lang="en-ID" sz="1800" dirty="0" err="1"/>
              <a:t>nilai</a:t>
            </a:r>
            <a:r>
              <a:rPr lang="en-ID" sz="1800" dirty="0"/>
              <a:t> </a:t>
            </a:r>
            <a:r>
              <a:rPr lang="en-ID" sz="1800" dirty="0" err="1"/>
              <a:t>hasil</a:t>
            </a:r>
            <a:r>
              <a:rPr lang="en-ID" sz="1800" dirty="0"/>
              <a:t> mAP@0.50 </a:t>
            </a:r>
            <a:r>
              <a:rPr lang="en-ID" sz="1800" dirty="0" err="1"/>
              <a:t>sebesar</a:t>
            </a:r>
            <a:r>
              <a:rPr lang="en-ID" sz="1800" dirty="0"/>
              <a:t> 0.81, </a:t>
            </a:r>
            <a:r>
              <a:rPr lang="en-ID" sz="1800" dirty="0" err="1"/>
              <a:t>precission</a:t>
            </a:r>
            <a:r>
              <a:rPr lang="en-ID" sz="1800" dirty="0"/>
              <a:t> </a:t>
            </a:r>
            <a:r>
              <a:rPr lang="en-ID" sz="1800" dirty="0" err="1"/>
              <a:t>sebesar</a:t>
            </a:r>
            <a:r>
              <a:rPr lang="en-ID" sz="1800" dirty="0"/>
              <a:t> 0.83, recall 0.79 dan F1-Score </a:t>
            </a:r>
            <a:r>
              <a:rPr lang="en-ID" sz="1800" dirty="0" err="1"/>
              <a:t>sebesar</a:t>
            </a:r>
            <a:r>
              <a:rPr lang="en-ID" sz="1800" dirty="0"/>
              <a:t> 0.81, yang </a:t>
            </a:r>
            <a:r>
              <a:rPr lang="en-ID" sz="1800" dirty="0" err="1"/>
              <a:t>memenuhi</a:t>
            </a:r>
            <a:r>
              <a:rPr lang="en-ID" sz="1800" dirty="0"/>
              <a:t> parameter </a:t>
            </a:r>
            <a:r>
              <a:rPr lang="en-ID" sz="1800" dirty="0" err="1"/>
              <a:t>kriteria</a:t>
            </a:r>
            <a:r>
              <a:rPr lang="en-ID" sz="1800" dirty="0"/>
              <a:t> </a:t>
            </a:r>
            <a:r>
              <a:rPr lang="en-ID" sz="1800" dirty="0" err="1"/>
              <a:t>awal</a:t>
            </a:r>
            <a:r>
              <a:rPr lang="en-ID" sz="1800" dirty="0"/>
              <a:t> yang </a:t>
            </a:r>
            <a:r>
              <a:rPr lang="en-ID" sz="1800" dirty="0" err="1"/>
              <a:t>ditentukan</a:t>
            </a:r>
            <a:r>
              <a:rPr lang="en-ID" sz="1800" dirty="0"/>
              <a:t>.</a:t>
            </a:r>
          </a:p>
          <a:p>
            <a:pPr marL="363538" indent="-363538" algn="just"/>
            <a:endParaRPr lang="en-ID" sz="1800" dirty="0"/>
          </a:p>
        </p:txBody>
      </p:sp>
      <p:sp>
        <p:nvSpPr>
          <p:cNvPr id="4" name="Date Placeholder 3">
            <a:extLst>
              <a:ext uri="{FF2B5EF4-FFF2-40B4-BE49-F238E27FC236}">
                <a16:creationId xmlns:a16="http://schemas.microsoft.com/office/drawing/2014/main" id="{F47C6A3E-BBA6-0359-6EF7-B3DA1A85A319}"/>
              </a:ext>
            </a:extLst>
          </p:cNvPr>
          <p:cNvSpPr>
            <a:spLocks noGrp="1"/>
          </p:cNvSpPr>
          <p:nvPr>
            <p:ph type="dt" sz="half" idx="2"/>
          </p:nvPr>
        </p:nvSpPr>
        <p:spPr/>
        <p:txBody>
          <a:bodyPr/>
          <a:lstStyle/>
          <a:p>
            <a:fld id="{DD9C8446-696E-6942-B6C8-CC9CAD0B34E0}" type="datetime1">
              <a:rPr lang="en-US" smtClean="0"/>
              <a:pPr/>
              <a:t>1/20/2023</a:t>
            </a:fld>
            <a:endParaRPr lang="en-US" dirty="0"/>
          </a:p>
        </p:txBody>
      </p:sp>
      <p:sp>
        <p:nvSpPr>
          <p:cNvPr id="5" name="Footer Placeholder 4">
            <a:extLst>
              <a:ext uri="{FF2B5EF4-FFF2-40B4-BE49-F238E27FC236}">
                <a16:creationId xmlns:a16="http://schemas.microsoft.com/office/drawing/2014/main" id="{2A6A4390-4E2E-B266-AAF8-F19B3E1561E4}"/>
              </a:ext>
            </a:extLst>
          </p:cNvPr>
          <p:cNvSpPr>
            <a:spLocks noGrp="1"/>
          </p:cNvSpPr>
          <p:nvPr>
            <p:ph type="ftr" sz="quarter" idx="3"/>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BE2EEF73-BA59-E98C-C185-CD5001900BEB}"/>
              </a:ext>
            </a:extLst>
          </p:cNvPr>
          <p:cNvSpPr>
            <a:spLocks noGrp="1"/>
          </p:cNvSpPr>
          <p:nvPr>
            <p:ph type="sldNum" sz="quarter" idx="4"/>
          </p:nvPr>
        </p:nvSpPr>
        <p:spPr/>
        <p:txBody>
          <a:bodyPr/>
          <a:lstStyle/>
          <a:p>
            <a:fld id="{294A09A9-5501-47C1-A89A-A340965A2BE2}" type="slidenum">
              <a:rPr lang="en-US" smtClean="0"/>
              <a:pPr/>
              <a:t>25</a:t>
            </a:fld>
            <a:endParaRPr lang="en-US" dirty="0"/>
          </a:p>
        </p:txBody>
      </p:sp>
    </p:spTree>
    <p:extLst>
      <p:ext uri="{BB962C8B-B14F-4D97-AF65-F5344CB8AC3E}">
        <p14:creationId xmlns:p14="http://schemas.microsoft.com/office/powerpoint/2010/main" val="33007673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ctrTitle"/>
          </p:nvPr>
        </p:nvSpPr>
        <p:spPr>
          <a:xfrm>
            <a:off x="1167494" y="1122363"/>
            <a:ext cx="6220278" cy="2387600"/>
          </a:xfrm>
        </p:spPr>
        <p:txBody>
          <a:bodyPr/>
          <a:lstStyle/>
          <a:p>
            <a:r>
              <a:rPr lang="en-US" dirty="0"/>
              <a:t>Thank you</a:t>
            </a:r>
          </a:p>
        </p:txBody>
      </p:sp>
      <p:pic>
        <p:nvPicPr>
          <p:cNvPr id="7" name="Picture 6" descr="Universitas Pembangunan Nasional Veteran Jakarta - Wikipedia bahasa  Indonesia, ensiklopedia bebas">
            <a:extLst>
              <a:ext uri="{FF2B5EF4-FFF2-40B4-BE49-F238E27FC236}">
                <a16:creationId xmlns:a16="http://schemas.microsoft.com/office/drawing/2014/main" id="{1EFCD27A-5B22-D360-F6D7-DFDF9DE81A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884" y="93098"/>
            <a:ext cx="1104618" cy="110461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0E80D99F-8C0D-8086-AA90-61582B82B403}"/>
              </a:ext>
            </a:extLst>
          </p:cNvPr>
          <p:cNvPicPr>
            <a:picLocks noChangeAspect="1"/>
          </p:cNvPicPr>
          <p:nvPr/>
        </p:nvPicPr>
        <p:blipFill>
          <a:blip r:embed="rId3"/>
          <a:stretch>
            <a:fillRect/>
          </a:stretch>
        </p:blipFill>
        <p:spPr>
          <a:xfrm>
            <a:off x="1383173" y="93098"/>
            <a:ext cx="1104618" cy="1104618"/>
          </a:xfrm>
          <a:prstGeom prst="rect">
            <a:avLst/>
          </a:prstGeom>
        </p:spPr>
      </p:pic>
    </p:spTree>
    <p:extLst>
      <p:ext uri="{BB962C8B-B14F-4D97-AF65-F5344CB8AC3E}">
        <p14:creationId xmlns:p14="http://schemas.microsoft.com/office/powerpoint/2010/main" val="9261845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24DC211C-79E7-8D38-1A27-435B964585AE}"/>
              </a:ext>
            </a:extLst>
          </p:cNvPr>
          <p:cNvSpPr>
            <a:spLocks noGrp="1"/>
          </p:cNvSpPr>
          <p:nvPr>
            <p:ph type="dt" sz="half" idx="2"/>
          </p:nvPr>
        </p:nvSpPr>
        <p:spPr/>
        <p:txBody>
          <a:bodyPr/>
          <a:lstStyle/>
          <a:p>
            <a:fld id="{5F02DCD1-2C6B-F948-9F72-3BB0CF3D512E}" type="datetime1">
              <a:rPr lang="en-US" smtClean="0"/>
              <a:pPr/>
              <a:t>1/19/2023</a:t>
            </a:fld>
            <a:endParaRPr lang="en-US" dirty="0"/>
          </a:p>
        </p:txBody>
      </p:sp>
      <p:sp>
        <p:nvSpPr>
          <p:cNvPr id="5" name="Footer Placeholder 4">
            <a:extLst>
              <a:ext uri="{FF2B5EF4-FFF2-40B4-BE49-F238E27FC236}">
                <a16:creationId xmlns:a16="http://schemas.microsoft.com/office/drawing/2014/main" id="{872BA384-BB0E-EBE5-C1B2-0A7457974443}"/>
              </a:ext>
            </a:extLst>
          </p:cNvPr>
          <p:cNvSpPr>
            <a:spLocks noGrp="1"/>
          </p:cNvSpPr>
          <p:nvPr>
            <p:ph type="ftr" sz="quarter" idx="3"/>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7246088E-60C2-0522-0B70-45ED4FF0480D}"/>
              </a:ext>
            </a:extLst>
          </p:cNvPr>
          <p:cNvSpPr>
            <a:spLocks noGrp="1"/>
          </p:cNvSpPr>
          <p:nvPr>
            <p:ph type="sldNum" sz="quarter" idx="4"/>
          </p:nvPr>
        </p:nvSpPr>
        <p:spPr/>
        <p:txBody>
          <a:bodyPr/>
          <a:lstStyle/>
          <a:p>
            <a:fld id="{294A09A9-5501-47C1-A89A-A340965A2BE2}" type="slidenum">
              <a:rPr lang="en-US" smtClean="0"/>
              <a:pPr/>
              <a:t>3</a:t>
            </a:fld>
            <a:endParaRPr lang="en-US" dirty="0"/>
          </a:p>
        </p:txBody>
      </p:sp>
      <p:sp>
        <p:nvSpPr>
          <p:cNvPr id="12" name="Title 1">
            <a:extLst>
              <a:ext uri="{FF2B5EF4-FFF2-40B4-BE49-F238E27FC236}">
                <a16:creationId xmlns:a16="http://schemas.microsoft.com/office/drawing/2014/main" id="{F107966B-FE6F-82F2-4F4B-8BC408737333}"/>
              </a:ext>
            </a:extLst>
          </p:cNvPr>
          <p:cNvSpPr txBox="1">
            <a:spLocks/>
          </p:cNvSpPr>
          <p:nvPr/>
        </p:nvSpPr>
        <p:spPr>
          <a:xfrm>
            <a:off x="1026815" y="-295865"/>
            <a:ext cx="9779183" cy="1325563"/>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800" b="1" kern="1200">
                <a:solidFill>
                  <a:schemeClr val="bg1"/>
                </a:solidFill>
                <a:latin typeface="+mj-lt"/>
                <a:ea typeface="+mj-ea"/>
                <a:cs typeface="+mj-cs"/>
              </a:defRPr>
            </a:lvl1pPr>
          </a:lstStyle>
          <a:p>
            <a:r>
              <a:rPr lang="en-US" dirty="0"/>
              <a:t>LATAR BELAKANG</a:t>
            </a:r>
          </a:p>
        </p:txBody>
      </p:sp>
      <p:pic>
        <p:nvPicPr>
          <p:cNvPr id="15" name="Picture 14">
            <a:extLst>
              <a:ext uri="{FF2B5EF4-FFF2-40B4-BE49-F238E27FC236}">
                <a16:creationId xmlns:a16="http://schemas.microsoft.com/office/drawing/2014/main" id="{DA72EA69-6E91-2AA7-B701-6400E09C6825}"/>
              </a:ext>
            </a:extLst>
          </p:cNvPr>
          <p:cNvPicPr>
            <a:picLocks noChangeAspect="1"/>
          </p:cNvPicPr>
          <p:nvPr/>
        </p:nvPicPr>
        <p:blipFill>
          <a:blip r:embed="rId2"/>
          <a:stretch>
            <a:fillRect/>
          </a:stretch>
        </p:blipFill>
        <p:spPr>
          <a:xfrm>
            <a:off x="532692" y="1421763"/>
            <a:ext cx="4272749" cy="2512303"/>
          </a:xfrm>
          <a:prstGeom prst="rect">
            <a:avLst/>
          </a:prstGeom>
          <a:ln>
            <a:solidFill>
              <a:schemeClr val="accent1"/>
            </a:solidFill>
          </a:ln>
        </p:spPr>
      </p:pic>
      <p:pic>
        <p:nvPicPr>
          <p:cNvPr id="23" name="Picture 22">
            <a:extLst>
              <a:ext uri="{FF2B5EF4-FFF2-40B4-BE49-F238E27FC236}">
                <a16:creationId xmlns:a16="http://schemas.microsoft.com/office/drawing/2014/main" id="{28045B93-2D03-AD67-519D-1AF5DD6E104F}"/>
              </a:ext>
            </a:extLst>
          </p:cNvPr>
          <p:cNvPicPr>
            <a:picLocks noChangeAspect="1"/>
          </p:cNvPicPr>
          <p:nvPr/>
        </p:nvPicPr>
        <p:blipFill>
          <a:blip r:embed="rId3"/>
          <a:stretch>
            <a:fillRect/>
          </a:stretch>
        </p:blipFill>
        <p:spPr>
          <a:xfrm>
            <a:off x="4980621" y="1421764"/>
            <a:ext cx="6830378" cy="5125165"/>
          </a:xfrm>
          <a:prstGeom prst="rect">
            <a:avLst/>
          </a:prstGeom>
        </p:spPr>
      </p:pic>
      <p:sp>
        <p:nvSpPr>
          <p:cNvPr id="25" name="Content Placeholder 2">
            <a:extLst>
              <a:ext uri="{FF2B5EF4-FFF2-40B4-BE49-F238E27FC236}">
                <a16:creationId xmlns:a16="http://schemas.microsoft.com/office/drawing/2014/main" id="{EF693721-11F8-43F3-A862-03FDB32300BE}"/>
              </a:ext>
            </a:extLst>
          </p:cNvPr>
          <p:cNvSpPr txBox="1">
            <a:spLocks/>
          </p:cNvSpPr>
          <p:nvPr/>
        </p:nvSpPr>
        <p:spPr>
          <a:xfrm>
            <a:off x="5916406" y="1068911"/>
            <a:ext cx="5306380" cy="313640"/>
          </a:xfrm>
          <a:prstGeom prst="rect">
            <a:avLst/>
          </a:prstGeom>
        </p:spPr>
        <p:txBody>
          <a:bodyPr vert="horz" lIns="91440" tIns="45720" rIns="91440" bIns="45720" rtlCol="0" anchor="t">
            <a:normAutofit fontScale="6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400" b="1" dirty="0"/>
              <a:t>G. </a:t>
            </a:r>
            <a:r>
              <a:rPr lang="en-US" sz="1400" b="1" dirty="0" err="1"/>
              <a:t>Kurlick</a:t>
            </a:r>
            <a:r>
              <a:rPr lang="en-US" sz="1400" b="1" dirty="0"/>
              <a:t>, “Stop, drop, and roll: Workplace hazards of local government firefighters, 2009,” Monthly labor review / U.S. Department of Labor, Bureau of Labor Statistics, vol. 135, pp. 18–25, Aug. 2012.</a:t>
            </a:r>
          </a:p>
        </p:txBody>
      </p:sp>
      <p:sp>
        <p:nvSpPr>
          <p:cNvPr id="28" name="Content Placeholder 2">
            <a:extLst>
              <a:ext uri="{FF2B5EF4-FFF2-40B4-BE49-F238E27FC236}">
                <a16:creationId xmlns:a16="http://schemas.microsoft.com/office/drawing/2014/main" id="{EECD8A10-745B-9AB5-0955-38D5B90C95E6}"/>
              </a:ext>
            </a:extLst>
          </p:cNvPr>
          <p:cNvSpPr txBox="1">
            <a:spLocks/>
          </p:cNvSpPr>
          <p:nvPr/>
        </p:nvSpPr>
        <p:spPr>
          <a:xfrm>
            <a:off x="809975" y="1072828"/>
            <a:ext cx="3581320" cy="359000"/>
          </a:xfrm>
          <a:prstGeom prst="rect">
            <a:avLst/>
          </a:prstGeom>
        </p:spPr>
        <p:txBody>
          <a:bodyPr vert="horz" lIns="91440" tIns="45720" rIns="91440" bIns="45720" rtlCol="0" anchor="t">
            <a:normAutofit fontScale="85000" lnSpcReduction="20000"/>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400" b="1" dirty="0">
                <a:solidFill>
                  <a:schemeClr val="bg1"/>
                </a:solidFill>
              </a:rPr>
              <a:t>D. </a:t>
            </a:r>
            <a:r>
              <a:rPr lang="en-US" sz="1400" b="1" dirty="0" err="1">
                <a:solidFill>
                  <a:schemeClr val="bg1"/>
                </a:solidFill>
              </a:rPr>
              <a:t>Winberg</a:t>
            </a:r>
            <a:r>
              <a:rPr lang="en-US" sz="1400" b="1" dirty="0">
                <a:solidFill>
                  <a:schemeClr val="bg1"/>
                </a:solidFill>
              </a:rPr>
              <a:t>, “International Fire Death                           Rate Trends,” 2016.</a:t>
            </a:r>
          </a:p>
        </p:txBody>
      </p:sp>
      <p:pic>
        <p:nvPicPr>
          <p:cNvPr id="31" name="Picture 30">
            <a:extLst>
              <a:ext uri="{FF2B5EF4-FFF2-40B4-BE49-F238E27FC236}">
                <a16:creationId xmlns:a16="http://schemas.microsoft.com/office/drawing/2014/main" id="{3CEAFED2-C549-EA18-79B6-710824B1F7E3}"/>
              </a:ext>
            </a:extLst>
          </p:cNvPr>
          <p:cNvPicPr>
            <a:picLocks noChangeAspect="1"/>
          </p:cNvPicPr>
          <p:nvPr/>
        </p:nvPicPr>
        <p:blipFill>
          <a:blip r:embed="rId4"/>
          <a:stretch>
            <a:fillRect/>
          </a:stretch>
        </p:blipFill>
        <p:spPr>
          <a:xfrm>
            <a:off x="532693" y="4035598"/>
            <a:ext cx="4272750" cy="2511331"/>
          </a:xfrm>
          <a:prstGeom prst="rect">
            <a:avLst/>
          </a:prstGeom>
          <a:ln>
            <a:solidFill>
              <a:schemeClr val="accent1"/>
            </a:solidFill>
          </a:ln>
        </p:spPr>
      </p:pic>
    </p:spTree>
    <p:extLst>
      <p:ext uri="{BB962C8B-B14F-4D97-AF65-F5344CB8AC3E}">
        <p14:creationId xmlns:p14="http://schemas.microsoft.com/office/powerpoint/2010/main" val="696241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0F599366-2E97-AC4D-7D22-A49E990E8A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250" y="3760486"/>
            <a:ext cx="4211879" cy="2948520"/>
          </a:xfrm>
          <a:prstGeom prst="rect">
            <a:avLst/>
          </a:prstGeom>
          <a:ln w="6350">
            <a:solidFill>
              <a:schemeClr val="tx1"/>
            </a:solid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9EA05E8-F6E4-1E6D-0EC2-C55F5E44D240}"/>
              </a:ext>
            </a:extLst>
          </p:cNvPr>
          <p:cNvSpPr>
            <a:spLocks noGrp="1"/>
          </p:cNvSpPr>
          <p:nvPr>
            <p:ph type="title"/>
          </p:nvPr>
        </p:nvSpPr>
        <p:spPr/>
        <p:txBody>
          <a:bodyPr/>
          <a:lstStyle/>
          <a:p>
            <a:r>
              <a:rPr lang="en-US" dirty="0"/>
              <a:t>LATAR BELAKANG</a:t>
            </a:r>
          </a:p>
        </p:txBody>
      </p:sp>
      <p:sp>
        <p:nvSpPr>
          <p:cNvPr id="3" name="Content Placeholder 2">
            <a:extLst>
              <a:ext uri="{FF2B5EF4-FFF2-40B4-BE49-F238E27FC236}">
                <a16:creationId xmlns:a16="http://schemas.microsoft.com/office/drawing/2014/main" id="{BCD44904-5B46-B0B8-7036-14A282367B00}"/>
              </a:ext>
            </a:extLst>
          </p:cNvPr>
          <p:cNvSpPr>
            <a:spLocks noGrp="1"/>
          </p:cNvSpPr>
          <p:nvPr>
            <p:ph idx="1"/>
          </p:nvPr>
        </p:nvSpPr>
        <p:spPr>
          <a:xfrm>
            <a:off x="9338902" y="2006476"/>
            <a:ext cx="2705097" cy="4349874"/>
          </a:xfrm>
          <a:solidFill>
            <a:schemeClr val="bg1"/>
          </a:solidFill>
          <a:ln>
            <a:solidFill>
              <a:schemeClr val="tx1"/>
            </a:solidFill>
          </a:ln>
        </p:spPr>
        <p:txBody>
          <a:bodyPr/>
          <a:lstStyle/>
          <a:p>
            <a:pPr marL="457200" indent="-457200">
              <a:buFont typeface="Wingdings" panose="05000000000000000000" pitchFamily="2" charset="2"/>
              <a:buChar char="q"/>
            </a:pPr>
            <a:r>
              <a:rPr lang="en-US" sz="2000" b="1" dirty="0">
                <a:solidFill>
                  <a:sysClr val="windowText" lastClr="000000"/>
                </a:solidFill>
              </a:rPr>
              <a:t>Sensor asap </a:t>
            </a:r>
            <a:r>
              <a:rPr lang="en-US" sz="2000" b="1" dirty="0" err="1">
                <a:solidFill>
                  <a:sysClr val="windowText" lastClr="000000"/>
                </a:solidFill>
              </a:rPr>
              <a:t>tidak</a:t>
            </a:r>
            <a:r>
              <a:rPr lang="en-US" sz="2000" b="1" dirty="0">
                <a:solidFill>
                  <a:sysClr val="windowText" lastClr="000000"/>
                </a:solidFill>
              </a:rPr>
              <a:t> </a:t>
            </a:r>
            <a:r>
              <a:rPr lang="en-US" sz="2000" b="1" dirty="0" err="1">
                <a:solidFill>
                  <a:sysClr val="windowText" lastClr="000000"/>
                </a:solidFill>
              </a:rPr>
              <a:t>efektif</a:t>
            </a:r>
            <a:r>
              <a:rPr lang="en-US" sz="2000" b="1" dirty="0">
                <a:solidFill>
                  <a:sysClr val="windowText" lastClr="000000"/>
                </a:solidFill>
              </a:rPr>
              <a:t> </a:t>
            </a:r>
            <a:r>
              <a:rPr lang="en-US" sz="2000" b="1" dirty="0" err="1">
                <a:solidFill>
                  <a:sysClr val="windowText" lastClr="000000"/>
                </a:solidFill>
              </a:rPr>
              <a:t>digunakan</a:t>
            </a:r>
            <a:r>
              <a:rPr lang="en-US" sz="2000" b="1" dirty="0">
                <a:solidFill>
                  <a:sysClr val="windowText" lastClr="000000"/>
                </a:solidFill>
              </a:rPr>
              <a:t> di </a:t>
            </a:r>
            <a:r>
              <a:rPr lang="en-US" sz="2000" b="1" dirty="0" err="1">
                <a:solidFill>
                  <a:sysClr val="windowText" lastClr="000000"/>
                </a:solidFill>
              </a:rPr>
              <a:t>tempat</a:t>
            </a:r>
            <a:r>
              <a:rPr lang="en-US" sz="2000" b="1" dirty="0">
                <a:solidFill>
                  <a:sysClr val="windowText" lastClr="000000"/>
                </a:solidFill>
              </a:rPr>
              <a:t> yang </a:t>
            </a:r>
            <a:r>
              <a:rPr lang="en-US" sz="2000" b="1" dirty="0" err="1">
                <a:solidFill>
                  <a:sysClr val="windowText" lastClr="000000"/>
                </a:solidFill>
              </a:rPr>
              <a:t>dingin</a:t>
            </a:r>
            <a:r>
              <a:rPr lang="en-US" sz="2000" b="1" dirty="0">
                <a:solidFill>
                  <a:sysClr val="windowText" lastClr="000000"/>
                </a:solidFill>
              </a:rPr>
              <a:t> </a:t>
            </a:r>
            <a:r>
              <a:rPr lang="en-US" sz="2000" b="1" dirty="0" err="1">
                <a:solidFill>
                  <a:sysClr val="windowText" lastClr="000000"/>
                </a:solidFill>
              </a:rPr>
              <a:t>atau</a:t>
            </a:r>
            <a:r>
              <a:rPr lang="en-US" sz="2000" b="1" dirty="0">
                <a:solidFill>
                  <a:sysClr val="windowText" lastClr="000000"/>
                </a:solidFill>
              </a:rPr>
              <a:t> </a:t>
            </a:r>
            <a:r>
              <a:rPr lang="en-US" sz="2000" b="1" dirty="0" err="1">
                <a:solidFill>
                  <a:sysClr val="windowText" lastClr="000000"/>
                </a:solidFill>
              </a:rPr>
              <a:t>lembab</a:t>
            </a:r>
            <a:r>
              <a:rPr lang="en-US" sz="2000" b="1" dirty="0">
                <a:solidFill>
                  <a:sysClr val="windowText" lastClr="000000"/>
                </a:solidFill>
              </a:rPr>
              <a:t>.</a:t>
            </a:r>
          </a:p>
          <a:p>
            <a:pPr marL="457200" indent="-457200">
              <a:buFont typeface="Wingdings" panose="05000000000000000000" pitchFamily="2" charset="2"/>
              <a:buChar char="q"/>
            </a:pPr>
            <a:r>
              <a:rPr lang="en-US" sz="2000" b="1" dirty="0">
                <a:solidFill>
                  <a:sysClr val="windowText" lastClr="000000"/>
                </a:solidFill>
              </a:rPr>
              <a:t>Sensor </a:t>
            </a:r>
            <a:r>
              <a:rPr lang="en-US" sz="2000" b="1" dirty="0" err="1">
                <a:solidFill>
                  <a:sysClr val="windowText" lastClr="000000"/>
                </a:solidFill>
              </a:rPr>
              <a:t>hanya</a:t>
            </a:r>
            <a:r>
              <a:rPr lang="en-US" sz="2000" b="1" dirty="0">
                <a:solidFill>
                  <a:sysClr val="windowText" lastClr="000000"/>
                </a:solidFill>
              </a:rPr>
              <a:t> </a:t>
            </a:r>
            <a:r>
              <a:rPr lang="en-US" sz="2000" b="1" dirty="0" err="1">
                <a:solidFill>
                  <a:sysClr val="windowText" lastClr="000000"/>
                </a:solidFill>
              </a:rPr>
              <a:t>mampu</a:t>
            </a:r>
            <a:r>
              <a:rPr lang="en-US" sz="2000" b="1" dirty="0">
                <a:solidFill>
                  <a:sysClr val="windowText" lastClr="000000"/>
                </a:solidFill>
              </a:rPr>
              <a:t> </a:t>
            </a:r>
            <a:r>
              <a:rPr lang="en-US" sz="2000" b="1" dirty="0" err="1">
                <a:solidFill>
                  <a:sysClr val="windowText" lastClr="000000"/>
                </a:solidFill>
              </a:rPr>
              <a:t>mendeteksi</a:t>
            </a:r>
            <a:r>
              <a:rPr lang="en-US" sz="2000" b="1" dirty="0">
                <a:solidFill>
                  <a:sysClr val="windowText" lastClr="000000"/>
                </a:solidFill>
              </a:rPr>
              <a:t> </a:t>
            </a:r>
            <a:r>
              <a:rPr lang="en-US" sz="2000" b="1" dirty="0" err="1">
                <a:solidFill>
                  <a:sysClr val="windowText" lastClr="000000"/>
                </a:solidFill>
              </a:rPr>
              <a:t>api</a:t>
            </a:r>
            <a:r>
              <a:rPr lang="en-US" sz="2000" b="1" dirty="0">
                <a:solidFill>
                  <a:sysClr val="windowText" lastClr="000000"/>
                </a:solidFill>
              </a:rPr>
              <a:t> </a:t>
            </a:r>
            <a:r>
              <a:rPr lang="en-US" sz="2000" b="1" dirty="0" err="1">
                <a:solidFill>
                  <a:sysClr val="windowText" lastClr="000000"/>
                </a:solidFill>
              </a:rPr>
              <a:t>apabila</a:t>
            </a:r>
            <a:r>
              <a:rPr lang="en-US" sz="2000" b="1" dirty="0">
                <a:solidFill>
                  <a:sysClr val="windowText" lastClr="000000"/>
                </a:solidFill>
              </a:rPr>
              <a:t> </a:t>
            </a:r>
            <a:r>
              <a:rPr lang="en-US" sz="2000" b="1" dirty="0" err="1">
                <a:solidFill>
                  <a:sysClr val="windowText" lastClr="000000"/>
                </a:solidFill>
              </a:rPr>
              <a:t>melebihi</a:t>
            </a:r>
            <a:r>
              <a:rPr lang="en-US" sz="2000" b="1" dirty="0">
                <a:solidFill>
                  <a:sysClr val="windowText" lastClr="000000"/>
                </a:solidFill>
              </a:rPr>
              <a:t> </a:t>
            </a:r>
            <a:r>
              <a:rPr lang="en-US" sz="2000" b="1" dirty="0" err="1">
                <a:solidFill>
                  <a:sysClr val="windowText" lastClr="000000"/>
                </a:solidFill>
              </a:rPr>
              <a:t>intensitasi</a:t>
            </a:r>
            <a:r>
              <a:rPr lang="en-US" sz="2000" b="1" dirty="0">
                <a:solidFill>
                  <a:sysClr val="windowText" lastClr="000000"/>
                </a:solidFill>
              </a:rPr>
              <a:t> </a:t>
            </a:r>
            <a:r>
              <a:rPr lang="en-US" sz="2000" b="1" dirty="0" err="1">
                <a:solidFill>
                  <a:sysClr val="windowText" lastClr="000000"/>
                </a:solidFill>
              </a:rPr>
              <a:t>panas</a:t>
            </a:r>
            <a:r>
              <a:rPr lang="en-US" sz="2000" b="1" dirty="0">
                <a:solidFill>
                  <a:sysClr val="windowText" lastClr="000000"/>
                </a:solidFill>
              </a:rPr>
              <a:t> </a:t>
            </a:r>
            <a:r>
              <a:rPr lang="en-US" sz="2000" b="1" dirty="0" err="1">
                <a:solidFill>
                  <a:sysClr val="windowText" lastClr="000000"/>
                </a:solidFill>
              </a:rPr>
              <a:t>tertentu</a:t>
            </a:r>
            <a:r>
              <a:rPr lang="en-US" sz="2000" b="1" dirty="0">
                <a:solidFill>
                  <a:sysClr val="windowText" lastClr="000000"/>
                </a:solidFill>
              </a:rPr>
              <a:t>.</a:t>
            </a:r>
          </a:p>
          <a:p>
            <a:pPr marL="457200" indent="-457200">
              <a:buFont typeface="Wingdings" panose="05000000000000000000" pitchFamily="2" charset="2"/>
              <a:buChar char="q"/>
            </a:pPr>
            <a:endParaRPr lang="en-US" sz="2000" b="1" dirty="0">
              <a:solidFill>
                <a:sysClr val="windowText" lastClr="000000"/>
              </a:solidFill>
            </a:endParaRPr>
          </a:p>
          <a:p>
            <a:pPr marL="457200" indent="-457200">
              <a:buFont typeface="Wingdings" panose="05000000000000000000" pitchFamily="2" charset="2"/>
              <a:buChar char="q"/>
            </a:pPr>
            <a:endParaRPr lang="en-ID" sz="2000" b="1" dirty="0">
              <a:solidFill>
                <a:sysClr val="windowText" lastClr="000000"/>
              </a:solidFill>
            </a:endParaRPr>
          </a:p>
        </p:txBody>
      </p:sp>
      <p:sp>
        <p:nvSpPr>
          <p:cNvPr id="4" name="Date Placeholder 3">
            <a:extLst>
              <a:ext uri="{FF2B5EF4-FFF2-40B4-BE49-F238E27FC236}">
                <a16:creationId xmlns:a16="http://schemas.microsoft.com/office/drawing/2014/main" id="{EE005251-BD1B-B4A6-E602-7CD068852312}"/>
              </a:ext>
            </a:extLst>
          </p:cNvPr>
          <p:cNvSpPr>
            <a:spLocks noGrp="1"/>
          </p:cNvSpPr>
          <p:nvPr>
            <p:ph type="dt" sz="half" idx="2"/>
          </p:nvPr>
        </p:nvSpPr>
        <p:spPr/>
        <p:txBody>
          <a:bodyPr/>
          <a:lstStyle/>
          <a:p>
            <a:fld id="{5F02DCD1-2C6B-F948-9F72-3BB0CF3D512E}" type="datetime1">
              <a:rPr lang="en-US" smtClean="0"/>
              <a:pPr/>
              <a:t>1/19/2023</a:t>
            </a:fld>
            <a:endParaRPr lang="en-US" dirty="0"/>
          </a:p>
        </p:txBody>
      </p:sp>
      <p:sp>
        <p:nvSpPr>
          <p:cNvPr id="5" name="Footer Placeholder 4">
            <a:extLst>
              <a:ext uri="{FF2B5EF4-FFF2-40B4-BE49-F238E27FC236}">
                <a16:creationId xmlns:a16="http://schemas.microsoft.com/office/drawing/2014/main" id="{D0EBBAEC-A6EB-2AF9-B57E-605794D989B8}"/>
              </a:ext>
            </a:extLst>
          </p:cNvPr>
          <p:cNvSpPr>
            <a:spLocks noGrp="1"/>
          </p:cNvSpPr>
          <p:nvPr>
            <p:ph type="ftr" sz="quarter" idx="3"/>
          </p:nvPr>
        </p:nvSpPr>
        <p:spPr>
          <a:xfrm>
            <a:off x="5172221" y="6412368"/>
            <a:ext cx="6638778" cy="365125"/>
          </a:xfrm>
        </p:spPr>
        <p:txBody>
          <a:bodyPr/>
          <a:lstStyle/>
          <a:p>
            <a:r>
              <a:rPr lang="en-ID" b="1" dirty="0"/>
              <a:t>*Fire Alarm Control Panels SFP-2402 &amp; SFP-2404 SFP-2402E &amp; SFP-2404E Instruction Manual</a:t>
            </a:r>
            <a:endParaRPr lang="en-US" b="1" dirty="0"/>
          </a:p>
        </p:txBody>
      </p:sp>
      <p:sp>
        <p:nvSpPr>
          <p:cNvPr id="6" name="Slide Number Placeholder 5">
            <a:extLst>
              <a:ext uri="{FF2B5EF4-FFF2-40B4-BE49-F238E27FC236}">
                <a16:creationId xmlns:a16="http://schemas.microsoft.com/office/drawing/2014/main" id="{FAAE3BB6-8685-22CF-5885-714B457F7C3B}"/>
              </a:ext>
            </a:extLst>
          </p:cNvPr>
          <p:cNvSpPr>
            <a:spLocks noGrp="1"/>
          </p:cNvSpPr>
          <p:nvPr>
            <p:ph type="sldNum" sz="quarter" idx="4"/>
          </p:nvPr>
        </p:nvSpPr>
        <p:spPr/>
        <p:txBody>
          <a:bodyPr/>
          <a:lstStyle/>
          <a:p>
            <a:fld id="{294A09A9-5501-47C1-A89A-A340965A2BE2}" type="slidenum">
              <a:rPr lang="en-US" smtClean="0"/>
              <a:pPr/>
              <a:t>4</a:t>
            </a:fld>
            <a:endParaRPr lang="en-US" dirty="0"/>
          </a:p>
        </p:txBody>
      </p:sp>
      <p:pic>
        <p:nvPicPr>
          <p:cNvPr id="1026" name="Picture 2" descr="Jual 2-Wire Smoke Detector YT102 | Shopee Indonesia">
            <a:extLst>
              <a:ext uri="{FF2B5EF4-FFF2-40B4-BE49-F238E27FC236}">
                <a16:creationId xmlns:a16="http://schemas.microsoft.com/office/drawing/2014/main" id="{EDA0E818-53D2-2F7C-9CC6-A923E0C8B74C}"/>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rot="1017629">
            <a:off x="6694742" y="1811968"/>
            <a:ext cx="2514129" cy="251412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Machine learning in industry | ATRIA Innovation">
            <a:extLst>
              <a:ext uri="{FF2B5EF4-FFF2-40B4-BE49-F238E27FC236}">
                <a16:creationId xmlns:a16="http://schemas.microsoft.com/office/drawing/2014/main" id="{78799B4D-D06D-2E69-CEAB-D4757AE6C97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8280" y="1960556"/>
            <a:ext cx="3494722" cy="2407462"/>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1034" name="Picture 10" descr="IoT (INTERNET OF THINGS) symbols in circle Stock Vector | Adobe Stock">
            <a:extLst>
              <a:ext uri="{FF2B5EF4-FFF2-40B4-BE49-F238E27FC236}">
                <a16:creationId xmlns:a16="http://schemas.microsoft.com/office/drawing/2014/main" id="{DF14D41E-C5EF-4682-FE66-B32C574EEC4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33002" y="1960717"/>
            <a:ext cx="2361381" cy="236138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038" name="Picture 14" descr="A tutorial on training a DarkNet YOLOv4 model for the CrowdHuman dataset –  Deep Learning Daily">
            <a:extLst>
              <a:ext uri="{FF2B5EF4-FFF2-40B4-BE49-F238E27FC236}">
                <a16:creationId xmlns:a16="http://schemas.microsoft.com/office/drawing/2014/main" id="{8FD78DD2-57CC-6D59-DA83-89FC8822ADE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850425" y="4325814"/>
            <a:ext cx="3543958" cy="198461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044" name="Picture 20" descr="Getting started with YOLOv4: Real-Time object detection @ 30FPS - DEV  Community 👩‍💻👨‍💻">
            <a:extLst>
              <a:ext uri="{FF2B5EF4-FFF2-40B4-BE49-F238E27FC236}">
                <a16:creationId xmlns:a16="http://schemas.microsoft.com/office/drawing/2014/main" id="{6BDCBB5B-239D-EA3C-4521-9A6CA496E65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082018" y="3518817"/>
            <a:ext cx="2639649" cy="1484802"/>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Download Intelligent Smoke Detector - Smoke Detector Fire Alarm PNG Image  with No Background - PNGkey.com">
            <a:extLst>
              <a:ext uri="{FF2B5EF4-FFF2-40B4-BE49-F238E27FC236}">
                <a16:creationId xmlns:a16="http://schemas.microsoft.com/office/drawing/2014/main" id="{1BE4771C-1A8E-F955-E54B-11F8C6D7068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rot="11400550">
            <a:off x="6878308" y="4359107"/>
            <a:ext cx="2339721" cy="15957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99326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1065892" y="809747"/>
            <a:ext cx="9779183" cy="813839"/>
          </a:xfrm>
        </p:spPr>
        <p:txBody>
          <a:bodyPr/>
          <a:lstStyle/>
          <a:p>
            <a:pPr algn="ctr"/>
            <a:r>
              <a:rPr lang="en-US" dirty="0"/>
              <a:t>TUJUAN PENELITIAN</a:t>
            </a:r>
          </a:p>
        </p:txBody>
      </p:sp>
      <p:sp>
        <p:nvSpPr>
          <p:cNvPr id="4" name="Date Placeholder 3">
            <a:extLst>
              <a:ext uri="{FF2B5EF4-FFF2-40B4-BE49-F238E27FC236}">
                <a16:creationId xmlns:a16="http://schemas.microsoft.com/office/drawing/2014/main" id="{5739303D-13C0-6A41-947A-F998CC47B32E}"/>
              </a:ext>
            </a:extLst>
          </p:cNvPr>
          <p:cNvSpPr>
            <a:spLocks noGrp="1"/>
          </p:cNvSpPr>
          <p:nvPr>
            <p:ph type="dt" sz="half" idx="2"/>
          </p:nvPr>
        </p:nvSpPr>
        <p:spPr>
          <a:xfrm>
            <a:off x="381000" y="6356350"/>
            <a:ext cx="2743200" cy="365125"/>
          </a:xfrm>
        </p:spPr>
        <p:txBody>
          <a:bodyPr/>
          <a:lstStyle/>
          <a:p>
            <a:fld id="{495D8227-9DE4-4D42-8C1B-E10C828BC634}" type="datetime1">
              <a:rPr lang="en-US" smtClean="0"/>
              <a:pPr/>
              <a:t>1/19/2023</a:t>
            </a:fld>
            <a:endParaRPr lang="en-US" dirty="0"/>
          </a:p>
        </p:txBody>
      </p:sp>
      <p:sp>
        <p:nvSpPr>
          <p:cNvPr id="5" name="Footer Placeholder 4">
            <a:extLst>
              <a:ext uri="{FF2B5EF4-FFF2-40B4-BE49-F238E27FC236}">
                <a16:creationId xmlns:a16="http://schemas.microsoft.com/office/drawing/2014/main" id="{6209FEB4-4C5C-EB43-9696-7B42453DB79B}"/>
              </a:ext>
            </a:extLst>
          </p:cNvPr>
          <p:cNvSpPr>
            <a:spLocks noGrp="1"/>
          </p:cNvSpPr>
          <p:nvPr>
            <p:ph type="ftr" sz="quarter" idx="3"/>
          </p:nvPr>
        </p:nvSpPr>
        <p:spPr>
          <a:xfrm>
            <a:off x="4038600" y="6356350"/>
            <a:ext cx="411480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60D470D0-6D64-5E42-9515-048F8779CD5E}"/>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5</a:t>
            </a:fld>
            <a:endParaRPr lang="en-US" dirty="0"/>
          </a:p>
        </p:txBody>
      </p:sp>
      <p:sp>
        <p:nvSpPr>
          <p:cNvPr id="8" name="Content Placeholder 2">
            <a:extLst>
              <a:ext uri="{FF2B5EF4-FFF2-40B4-BE49-F238E27FC236}">
                <a16:creationId xmlns:a16="http://schemas.microsoft.com/office/drawing/2014/main" id="{1199D2D7-7C43-7FAC-D852-C2DC30846D8C}"/>
              </a:ext>
            </a:extLst>
          </p:cNvPr>
          <p:cNvSpPr txBox="1">
            <a:spLocks/>
          </p:cNvSpPr>
          <p:nvPr/>
        </p:nvSpPr>
        <p:spPr>
          <a:xfrm>
            <a:off x="1498600" y="2044700"/>
            <a:ext cx="9346475" cy="3976139"/>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Wingdings" panose="05000000000000000000" pitchFamily="2" charset="2"/>
              <a:buChar char="q"/>
            </a:pPr>
            <a:endParaRPr lang="en-US" sz="2400" dirty="0"/>
          </a:p>
        </p:txBody>
      </p:sp>
      <p:sp>
        <p:nvSpPr>
          <p:cNvPr id="10" name="TextBox 9">
            <a:extLst>
              <a:ext uri="{FF2B5EF4-FFF2-40B4-BE49-F238E27FC236}">
                <a16:creationId xmlns:a16="http://schemas.microsoft.com/office/drawing/2014/main" id="{2ED6CD6D-A3C1-E3C8-2DF0-49CDA752D430}"/>
              </a:ext>
            </a:extLst>
          </p:cNvPr>
          <p:cNvSpPr txBox="1"/>
          <p:nvPr/>
        </p:nvSpPr>
        <p:spPr>
          <a:xfrm>
            <a:off x="1123575" y="1921639"/>
            <a:ext cx="9569825" cy="2677656"/>
          </a:xfrm>
          <a:prstGeom prst="rect">
            <a:avLst/>
          </a:prstGeom>
          <a:noFill/>
        </p:spPr>
        <p:txBody>
          <a:bodyPr wrap="square">
            <a:spAutoFit/>
          </a:bodyPr>
          <a:lstStyle/>
          <a:p>
            <a:pPr marL="622300" indent="-622300">
              <a:buFont typeface="Wingdings" panose="05000000000000000000" pitchFamily="2" charset="2"/>
              <a:buChar char="q"/>
            </a:pPr>
            <a:r>
              <a:rPr lang="en-ID" sz="2800" dirty="0"/>
              <a:t>Merancang </a:t>
            </a:r>
            <a:r>
              <a:rPr lang="en-ID" sz="2800" dirty="0" err="1"/>
              <a:t>desain</a:t>
            </a:r>
            <a:r>
              <a:rPr lang="en-ID" sz="2800" dirty="0"/>
              <a:t> </a:t>
            </a:r>
            <a:r>
              <a:rPr lang="en-ID" sz="2800" dirty="0" err="1"/>
              <a:t>sistem</a:t>
            </a:r>
            <a:r>
              <a:rPr lang="en-ID" sz="2800" dirty="0"/>
              <a:t> monitoring </a:t>
            </a:r>
            <a:r>
              <a:rPr lang="en-ID" sz="2800" dirty="0" err="1"/>
              <a:t>dari</a:t>
            </a:r>
            <a:r>
              <a:rPr lang="en-ID" sz="2800" dirty="0"/>
              <a:t> </a:t>
            </a:r>
            <a:r>
              <a:rPr lang="en-ID" sz="2800" dirty="0" err="1"/>
              <a:t>Sistem</a:t>
            </a:r>
            <a:r>
              <a:rPr lang="en-ID" sz="2800" dirty="0"/>
              <a:t> </a:t>
            </a:r>
            <a:r>
              <a:rPr lang="en-ID" sz="2800" dirty="0" err="1"/>
              <a:t>Deteksi</a:t>
            </a:r>
            <a:r>
              <a:rPr lang="en-ID" sz="2800" dirty="0"/>
              <a:t> </a:t>
            </a:r>
            <a:r>
              <a:rPr lang="en-ID" sz="2800" dirty="0" err="1"/>
              <a:t>Api</a:t>
            </a:r>
            <a:r>
              <a:rPr lang="en-ID" sz="2800" dirty="0"/>
              <a:t>.</a:t>
            </a:r>
          </a:p>
          <a:p>
            <a:pPr marL="622300" indent="-622300">
              <a:buFont typeface="Wingdings" panose="05000000000000000000" pitchFamily="2" charset="2"/>
              <a:buChar char="q"/>
            </a:pPr>
            <a:r>
              <a:rPr lang="en-ID" sz="2800" dirty="0"/>
              <a:t>Merancang </a:t>
            </a:r>
            <a:r>
              <a:rPr lang="en-ID" sz="2800" dirty="0" err="1"/>
              <a:t>desain</a:t>
            </a:r>
            <a:r>
              <a:rPr lang="en-ID" sz="2800" dirty="0"/>
              <a:t> </a:t>
            </a:r>
            <a:r>
              <a:rPr lang="en-ID" sz="2800" dirty="0" err="1"/>
              <a:t>sirkuit</a:t>
            </a:r>
            <a:r>
              <a:rPr lang="en-ID" sz="2800" dirty="0"/>
              <a:t> alert </a:t>
            </a:r>
            <a:r>
              <a:rPr lang="en-ID" sz="2800" dirty="0" err="1"/>
              <a:t>dari</a:t>
            </a:r>
            <a:r>
              <a:rPr lang="en-ID" sz="2800" dirty="0"/>
              <a:t> </a:t>
            </a:r>
            <a:r>
              <a:rPr lang="en-ID" sz="2800" dirty="0" err="1"/>
              <a:t>Sistem</a:t>
            </a:r>
            <a:r>
              <a:rPr lang="en-ID" sz="2800" dirty="0"/>
              <a:t> </a:t>
            </a:r>
            <a:r>
              <a:rPr lang="en-ID" sz="2800" dirty="0" err="1"/>
              <a:t>Deteksi</a:t>
            </a:r>
            <a:r>
              <a:rPr lang="en-ID" sz="2800" dirty="0"/>
              <a:t> </a:t>
            </a:r>
            <a:r>
              <a:rPr lang="en-ID" sz="2800" dirty="0" err="1"/>
              <a:t>Api</a:t>
            </a:r>
            <a:r>
              <a:rPr lang="en-ID" sz="2800" dirty="0"/>
              <a:t>.</a:t>
            </a:r>
          </a:p>
          <a:p>
            <a:pPr marL="622300" indent="-622300">
              <a:buFont typeface="Wingdings" panose="05000000000000000000" pitchFamily="2" charset="2"/>
              <a:buChar char="q"/>
            </a:pPr>
            <a:r>
              <a:rPr lang="en-ID" sz="2800" dirty="0"/>
              <a:t>Merancang model </a:t>
            </a:r>
            <a:r>
              <a:rPr lang="en-ID" sz="2800" dirty="0" err="1"/>
              <a:t>deteksi</a:t>
            </a:r>
            <a:r>
              <a:rPr lang="en-ID" sz="2800" dirty="0"/>
              <a:t> </a:t>
            </a:r>
            <a:r>
              <a:rPr lang="en-ID" sz="2800" dirty="0" err="1"/>
              <a:t>objek</a:t>
            </a:r>
            <a:r>
              <a:rPr lang="en-ID" sz="2800" dirty="0"/>
              <a:t> </a:t>
            </a:r>
            <a:r>
              <a:rPr lang="en-ID" sz="2800" dirty="0" err="1"/>
              <a:t>dari</a:t>
            </a:r>
            <a:r>
              <a:rPr lang="en-ID" sz="2800" dirty="0"/>
              <a:t> </a:t>
            </a:r>
            <a:r>
              <a:rPr lang="en-ID" sz="2800" dirty="0" err="1"/>
              <a:t>Sistem</a:t>
            </a:r>
            <a:r>
              <a:rPr lang="en-ID" sz="2800" dirty="0"/>
              <a:t> </a:t>
            </a:r>
            <a:r>
              <a:rPr lang="en-ID" sz="2800" dirty="0" err="1"/>
              <a:t>Deteksi</a:t>
            </a:r>
            <a:r>
              <a:rPr lang="en-ID" sz="2800" dirty="0"/>
              <a:t> </a:t>
            </a:r>
            <a:r>
              <a:rPr lang="en-ID" sz="2800" dirty="0" err="1"/>
              <a:t>Api</a:t>
            </a:r>
            <a:r>
              <a:rPr lang="en-ID" sz="2800" dirty="0"/>
              <a:t>.</a:t>
            </a:r>
          </a:p>
          <a:p>
            <a:pPr marL="622300" indent="-622300">
              <a:buFont typeface="Wingdings" panose="05000000000000000000" pitchFamily="2" charset="2"/>
              <a:buChar char="q"/>
            </a:pPr>
            <a:r>
              <a:rPr lang="en-ID" sz="2800" dirty="0" err="1"/>
              <a:t>Melakukan</a:t>
            </a:r>
            <a:r>
              <a:rPr lang="en-ID" sz="2800" dirty="0"/>
              <a:t> </a:t>
            </a:r>
            <a:r>
              <a:rPr lang="en-ID" sz="2800" dirty="0" err="1"/>
              <a:t>analisis</a:t>
            </a:r>
            <a:r>
              <a:rPr lang="en-ID" sz="2800" dirty="0"/>
              <a:t> dan </a:t>
            </a:r>
            <a:r>
              <a:rPr lang="en-ID" sz="2800" dirty="0" err="1"/>
              <a:t>evaluasi</a:t>
            </a:r>
            <a:r>
              <a:rPr lang="en-ID" sz="2800" dirty="0"/>
              <a:t> </a:t>
            </a:r>
            <a:r>
              <a:rPr lang="en-ID" sz="2800" dirty="0" err="1"/>
              <a:t>terhadap</a:t>
            </a:r>
            <a:r>
              <a:rPr lang="en-ID" sz="2800" dirty="0"/>
              <a:t> </a:t>
            </a:r>
            <a:r>
              <a:rPr lang="en-ID" sz="2800" dirty="0" err="1"/>
              <a:t>hasil</a:t>
            </a:r>
            <a:r>
              <a:rPr lang="en-ID" sz="2800" dirty="0"/>
              <a:t> recall, </a:t>
            </a:r>
            <a:r>
              <a:rPr lang="en-ID" sz="2800" dirty="0" err="1"/>
              <a:t>precission</a:t>
            </a:r>
            <a:r>
              <a:rPr lang="en-ID" sz="2800" dirty="0"/>
              <a:t> dan accuracy </a:t>
            </a:r>
            <a:r>
              <a:rPr lang="en-ID" sz="2800" dirty="0" err="1"/>
              <a:t>dari</a:t>
            </a:r>
            <a:r>
              <a:rPr lang="en-ID" sz="2800" dirty="0"/>
              <a:t> model yang </a:t>
            </a:r>
            <a:r>
              <a:rPr lang="en-ID" sz="2800" dirty="0" err="1"/>
              <a:t>telah</a:t>
            </a:r>
            <a:r>
              <a:rPr lang="en-ID" sz="2800" dirty="0"/>
              <a:t> </a:t>
            </a:r>
            <a:r>
              <a:rPr lang="en-ID" sz="2800" dirty="0" err="1"/>
              <a:t>dibuat</a:t>
            </a:r>
            <a:r>
              <a:rPr lang="en-ID" sz="2800" dirty="0"/>
              <a:t>.</a:t>
            </a:r>
          </a:p>
        </p:txBody>
      </p:sp>
    </p:spTree>
    <p:extLst>
      <p:ext uri="{BB962C8B-B14F-4D97-AF65-F5344CB8AC3E}">
        <p14:creationId xmlns:p14="http://schemas.microsoft.com/office/powerpoint/2010/main" val="373462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1065892" y="809747"/>
            <a:ext cx="9779183" cy="813839"/>
          </a:xfrm>
        </p:spPr>
        <p:txBody>
          <a:bodyPr/>
          <a:lstStyle/>
          <a:p>
            <a:pPr algn="ctr"/>
            <a:r>
              <a:rPr lang="en-US" dirty="0"/>
              <a:t>RUMUSAN PENELITIAN</a:t>
            </a:r>
          </a:p>
        </p:txBody>
      </p:sp>
      <p:sp>
        <p:nvSpPr>
          <p:cNvPr id="4" name="Date Placeholder 3">
            <a:extLst>
              <a:ext uri="{FF2B5EF4-FFF2-40B4-BE49-F238E27FC236}">
                <a16:creationId xmlns:a16="http://schemas.microsoft.com/office/drawing/2014/main" id="{5739303D-13C0-6A41-947A-F998CC47B32E}"/>
              </a:ext>
            </a:extLst>
          </p:cNvPr>
          <p:cNvSpPr>
            <a:spLocks noGrp="1"/>
          </p:cNvSpPr>
          <p:nvPr>
            <p:ph type="dt" sz="half" idx="2"/>
          </p:nvPr>
        </p:nvSpPr>
        <p:spPr>
          <a:xfrm>
            <a:off x="381000" y="6356350"/>
            <a:ext cx="2743200" cy="365125"/>
          </a:xfrm>
        </p:spPr>
        <p:txBody>
          <a:bodyPr/>
          <a:lstStyle/>
          <a:p>
            <a:fld id="{495D8227-9DE4-4D42-8C1B-E10C828BC634}" type="datetime1">
              <a:rPr lang="en-US" smtClean="0"/>
              <a:pPr/>
              <a:t>1/19/2023</a:t>
            </a:fld>
            <a:endParaRPr lang="en-US" dirty="0"/>
          </a:p>
        </p:txBody>
      </p:sp>
      <p:sp>
        <p:nvSpPr>
          <p:cNvPr id="5" name="Footer Placeholder 4">
            <a:extLst>
              <a:ext uri="{FF2B5EF4-FFF2-40B4-BE49-F238E27FC236}">
                <a16:creationId xmlns:a16="http://schemas.microsoft.com/office/drawing/2014/main" id="{6209FEB4-4C5C-EB43-9696-7B42453DB79B}"/>
              </a:ext>
            </a:extLst>
          </p:cNvPr>
          <p:cNvSpPr>
            <a:spLocks noGrp="1"/>
          </p:cNvSpPr>
          <p:nvPr>
            <p:ph type="ftr" sz="quarter" idx="3"/>
          </p:nvPr>
        </p:nvSpPr>
        <p:spPr>
          <a:xfrm>
            <a:off x="4038600" y="6356350"/>
            <a:ext cx="411480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60D470D0-6D64-5E42-9515-048F8779CD5E}"/>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6</a:t>
            </a:fld>
            <a:endParaRPr lang="en-US" dirty="0"/>
          </a:p>
        </p:txBody>
      </p:sp>
      <p:sp>
        <p:nvSpPr>
          <p:cNvPr id="8" name="Content Placeholder 2">
            <a:extLst>
              <a:ext uri="{FF2B5EF4-FFF2-40B4-BE49-F238E27FC236}">
                <a16:creationId xmlns:a16="http://schemas.microsoft.com/office/drawing/2014/main" id="{1199D2D7-7C43-7FAC-D852-C2DC30846D8C}"/>
              </a:ext>
            </a:extLst>
          </p:cNvPr>
          <p:cNvSpPr txBox="1">
            <a:spLocks/>
          </p:cNvSpPr>
          <p:nvPr/>
        </p:nvSpPr>
        <p:spPr>
          <a:xfrm>
            <a:off x="1498600" y="2044700"/>
            <a:ext cx="9346475" cy="3976139"/>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Wingdings" panose="05000000000000000000" pitchFamily="2" charset="2"/>
              <a:buChar char="q"/>
            </a:pPr>
            <a:endParaRPr lang="en-US" sz="2400" dirty="0"/>
          </a:p>
        </p:txBody>
      </p:sp>
      <p:sp>
        <p:nvSpPr>
          <p:cNvPr id="12" name="TextBox 11">
            <a:extLst>
              <a:ext uri="{FF2B5EF4-FFF2-40B4-BE49-F238E27FC236}">
                <a16:creationId xmlns:a16="http://schemas.microsoft.com/office/drawing/2014/main" id="{EBBBD639-CF0A-F520-52CE-CC78F577C056}"/>
              </a:ext>
            </a:extLst>
          </p:cNvPr>
          <p:cNvSpPr txBox="1"/>
          <p:nvPr/>
        </p:nvSpPr>
        <p:spPr>
          <a:xfrm>
            <a:off x="1346925" y="1921639"/>
            <a:ext cx="9841774" cy="3108543"/>
          </a:xfrm>
          <a:prstGeom prst="rect">
            <a:avLst/>
          </a:prstGeom>
          <a:noFill/>
        </p:spPr>
        <p:txBody>
          <a:bodyPr wrap="square">
            <a:spAutoFit/>
          </a:bodyPr>
          <a:lstStyle/>
          <a:p>
            <a:pPr marL="622300" indent="-622300">
              <a:buFont typeface="Wingdings" panose="05000000000000000000" pitchFamily="2" charset="2"/>
              <a:buChar char="q"/>
            </a:pPr>
            <a:r>
              <a:rPr lang="en-ID" sz="2800" dirty="0" err="1"/>
              <a:t>Bagaimana</a:t>
            </a:r>
            <a:r>
              <a:rPr lang="en-ID" sz="2800" dirty="0"/>
              <a:t> </a:t>
            </a:r>
            <a:r>
              <a:rPr lang="en-ID" sz="2800" dirty="0" err="1"/>
              <a:t>desain</a:t>
            </a:r>
            <a:r>
              <a:rPr lang="en-ID" sz="2800" dirty="0"/>
              <a:t> </a:t>
            </a:r>
            <a:r>
              <a:rPr lang="en-ID" sz="2800" dirty="0" err="1"/>
              <a:t>sistem</a:t>
            </a:r>
            <a:r>
              <a:rPr lang="en-ID" sz="2800" dirty="0"/>
              <a:t> monitoring </a:t>
            </a:r>
            <a:r>
              <a:rPr lang="en-ID" sz="2800" dirty="0" err="1"/>
              <a:t>dari</a:t>
            </a:r>
            <a:r>
              <a:rPr lang="en-ID" sz="2800" dirty="0"/>
              <a:t> </a:t>
            </a:r>
            <a:r>
              <a:rPr lang="en-ID" sz="2800" dirty="0" err="1"/>
              <a:t>Sistem</a:t>
            </a:r>
            <a:r>
              <a:rPr lang="en-ID" sz="2800" dirty="0"/>
              <a:t> </a:t>
            </a:r>
            <a:r>
              <a:rPr lang="en-ID" sz="2800" dirty="0" err="1"/>
              <a:t>Deteksi</a:t>
            </a:r>
            <a:r>
              <a:rPr lang="en-ID" sz="2800" dirty="0"/>
              <a:t> </a:t>
            </a:r>
            <a:r>
              <a:rPr lang="en-ID" sz="2800" dirty="0" err="1"/>
              <a:t>Api</a:t>
            </a:r>
            <a:r>
              <a:rPr lang="en-ID" sz="2800" dirty="0"/>
              <a:t>?</a:t>
            </a:r>
          </a:p>
          <a:p>
            <a:pPr marL="622300" indent="-622300">
              <a:buFont typeface="Wingdings" panose="05000000000000000000" pitchFamily="2" charset="2"/>
              <a:buChar char="q"/>
            </a:pPr>
            <a:r>
              <a:rPr lang="en-ID" sz="2800" dirty="0" err="1"/>
              <a:t>Bagaimana</a:t>
            </a:r>
            <a:r>
              <a:rPr lang="en-ID" sz="2800" dirty="0"/>
              <a:t> </a:t>
            </a:r>
            <a:r>
              <a:rPr lang="en-ID" sz="2800" dirty="0" err="1"/>
              <a:t>desain</a:t>
            </a:r>
            <a:r>
              <a:rPr lang="en-ID" sz="2800" dirty="0"/>
              <a:t> </a:t>
            </a:r>
            <a:r>
              <a:rPr lang="en-ID" sz="2800" dirty="0" err="1"/>
              <a:t>sistem</a:t>
            </a:r>
            <a:r>
              <a:rPr lang="en-ID" sz="2800" dirty="0"/>
              <a:t> alert </a:t>
            </a:r>
            <a:r>
              <a:rPr lang="en-ID" sz="2800" dirty="0" err="1"/>
              <a:t>dari</a:t>
            </a:r>
            <a:r>
              <a:rPr lang="en-ID" sz="2800" dirty="0"/>
              <a:t> </a:t>
            </a:r>
            <a:r>
              <a:rPr lang="en-ID" sz="2800" dirty="0" err="1"/>
              <a:t>Sistem</a:t>
            </a:r>
            <a:r>
              <a:rPr lang="en-ID" sz="2800" dirty="0"/>
              <a:t> </a:t>
            </a:r>
            <a:r>
              <a:rPr lang="en-ID" sz="2800" dirty="0" err="1"/>
              <a:t>Deteksi</a:t>
            </a:r>
            <a:r>
              <a:rPr lang="en-ID" sz="2800" dirty="0"/>
              <a:t> </a:t>
            </a:r>
            <a:r>
              <a:rPr lang="en-ID" sz="2800" dirty="0" err="1"/>
              <a:t>Api</a:t>
            </a:r>
            <a:r>
              <a:rPr lang="en-ID" sz="2800" dirty="0"/>
              <a:t>?</a:t>
            </a:r>
          </a:p>
          <a:p>
            <a:pPr marL="622300" indent="-622300">
              <a:buFont typeface="Wingdings" panose="05000000000000000000" pitchFamily="2" charset="2"/>
              <a:buChar char="q"/>
            </a:pPr>
            <a:r>
              <a:rPr lang="en-ID" sz="2800" dirty="0" err="1"/>
              <a:t>Bagaimana</a:t>
            </a:r>
            <a:r>
              <a:rPr lang="en-ID" sz="2800" dirty="0"/>
              <a:t> model </a:t>
            </a:r>
            <a:r>
              <a:rPr lang="en-ID" sz="2800" dirty="0" err="1"/>
              <a:t>deteksi</a:t>
            </a:r>
            <a:r>
              <a:rPr lang="en-ID" sz="2800" dirty="0"/>
              <a:t> </a:t>
            </a:r>
            <a:r>
              <a:rPr lang="en-ID" sz="2800" dirty="0" err="1"/>
              <a:t>objek</a:t>
            </a:r>
            <a:r>
              <a:rPr lang="en-ID" sz="2800" dirty="0"/>
              <a:t> </a:t>
            </a:r>
            <a:r>
              <a:rPr lang="en-ID" sz="2800" dirty="0" err="1"/>
              <a:t>dari</a:t>
            </a:r>
            <a:r>
              <a:rPr lang="en-ID" sz="2800" dirty="0"/>
              <a:t> </a:t>
            </a:r>
            <a:r>
              <a:rPr lang="en-ID" sz="2800" dirty="0" err="1"/>
              <a:t>Sistem</a:t>
            </a:r>
            <a:r>
              <a:rPr lang="en-ID" sz="2800" dirty="0"/>
              <a:t> </a:t>
            </a:r>
            <a:r>
              <a:rPr lang="en-ID" sz="2800" dirty="0" err="1"/>
              <a:t>Deteksi</a:t>
            </a:r>
            <a:r>
              <a:rPr lang="en-ID" sz="2800" dirty="0"/>
              <a:t> </a:t>
            </a:r>
            <a:r>
              <a:rPr lang="en-ID" sz="2800" dirty="0" err="1"/>
              <a:t>Api</a:t>
            </a:r>
            <a:r>
              <a:rPr lang="en-ID" sz="2800" dirty="0"/>
              <a:t>?</a:t>
            </a:r>
          </a:p>
          <a:p>
            <a:pPr marL="622300" indent="-622300">
              <a:buFont typeface="Wingdings" panose="05000000000000000000" pitchFamily="2" charset="2"/>
              <a:buChar char="q"/>
            </a:pPr>
            <a:r>
              <a:rPr lang="en-ID" sz="2800" dirty="0" err="1"/>
              <a:t>Bagaimana</a:t>
            </a:r>
            <a:r>
              <a:rPr lang="en-ID" sz="2800" dirty="0"/>
              <a:t> </a:t>
            </a:r>
            <a:r>
              <a:rPr lang="en-ID" sz="2800" dirty="0" err="1"/>
              <a:t>hasil</a:t>
            </a:r>
            <a:r>
              <a:rPr lang="en-ID" sz="2800" dirty="0"/>
              <a:t> </a:t>
            </a:r>
            <a:r>
              <a:rPr lang="en-ID" sz="2800" dirty="0" err="1"/>
              <a:t>analisis</a:t>
            </a:r>
            <a:r>
              <a:rPr lang="en-ID" sz="2800" dirty="0"/>
              <a:t> dan </a:t>
            </a:r>
            <a:r>
              <a:rPr lang="en-ID" sz="2800" dirty="0" err="1"/>
              <a:t>evaluasi</a:t>
            </a:r>
            <a:r>
              <a:rPr lang="en-ID" sz="2800" dirty="0"/>
              <a:t> </a:t>
            </a:r>
            <a:r>
              <a:rPr lang="en-ID" sz="2800" dirty="0" err="1"/>
              <a:t>terhadap</a:t>
            </a:r>
            <a:r>
              <a:rPr lang="en-ID" sz="2800" dirty="0"/>
              <a:t> </a:t>
            </a:r>
            <a:r>
              <a:rPr lang="en-ID" sz="2800" dirty="0" err="1"/>
              <a:t>hasil</a:t>
            </a:r>
            <a:r>
              <a:rPr lang="en-ID" sz="2800" dirty="0"/>
              <a:t> recall, </a:t>
            </a:r>
            <a:r>
              <a:rPr lang="en-ID" sz="2800" dirty="0" err="1"/>
              <a:t>precission</a:t>
            </a:r>
            <a:r>
              <a:rPr lang="en-ID" sz="2800" dirty="0"/>
              <a:t> dan accuracy </a:t>
            </a:r>
            <a:r>
              <a:rPr lang="en-ID" sz="2800" dirty="0" err="1"/>
              <a:t>dari</a:t>
            </a:r>
            <a:r>
              <a:rPr lang="en-ID" sz="2800" dirty="0"/>
              <a:t> model yang </a:t>
            </a:r>
            <a:r>
              <a:rPr lang="en-ID" sz="2800" dirty="0" err="1"/>
              <a:t>telah</a:t>
            </a:r>
            <a:r>
              <a:rPr lang="en-ID" sz="2800" dirty="0"/>
              <a:t> </a:t>
            </a:r>
            <a:r>
              <a:rPr lang="en-ID" sz="2800" dirty="0" err="1"/>
              <a:t>dibuat</a:t>
            </a:r>
            <a:r>
              <a:rPr lang="en-ID" sz="2800" dirty="0"/>
              <a:t>?</a:t>
            </a:r>
          </a:p>
        </p:txBody>
      </p:sp>
    </p:spTree>
    <p:extLst>
      <p:ext uri="{BB962C8B-B14F-4D97-AF65-F5344CB8AC3E}">
        <p14:creationId xmlns:p14="http://schemas.microsoft.com/office/powerpoint/2010/main" val="40311687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1167492" y="381000"/>
            <a:ext cx="9779183" cy="1325563"/>
          </a:xfrm>
        </p:spPr>
        <p:txBody>
          <a:bodyPr/>
          <a:lstStyle/>
          <a:p>
            <a:r>
              <a:rPr lang="en-US" dirty="0"/>
              <a:t>PEMBATASAN MASALAH PENELITIAN</a:t>
            </a:r>
          </a:p>
        </p:txBody>
      </p:sp>
      <p:sp>
        <p:nvSpPr>
          <p:cNvPr id="7" name="Date Placeholder 6">
            <a:extLst>
              <a:ext uri="{FF2B5EF4-FFF2-40B4-BE49-F238E27FC236}">
                <a16:creationId xmlns:a16="http://schemas.microsoft.com/office/drawing/2014/main" id="{1EB64BEF-8367-144A-9F53-7A1282A32569}"/>
              </a:ext>
            </a:extLst>
          </p:cNvPr>
          <p:cNvSpPr>
            <a:spLocks noGrp="1"/>
          </p:cNvSpPr>
          <p:nvPr>
            <p:ph type="dt" sz="half" idx="2"/>
          </p:nvPr>
        </p:nvSpPr>
        <p:spPr>
          <a:xfrm>
            <a:off x="381000" y="6356350"/>
            <a:ext cx="2743200" cy="365125"/>
          </a:xfrm>
        </p:spPr>
        <p:txBody>
          <a:bodyPr/>
          <a:lstStyle/>
          <a:p>
            <a:fld id="{0B931EDA-BCF8-BB4B-B4D1-2CFE062FA080}" type="datetime1">
              <a:rPr lang="en-US" smtClean="0"/>
              <a:pPr/>
              <a:t>1/19/2023</a:t>
            </a:fld>
            <a:endParaRPr lang="en-US" dirty="0"/>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a:xfrm>
            <a:off x="4038600" y="6356350"/>
            <a:ext cx="4114800" cy="365125"/>
          </a:xfrm>
        </p:spPr>
        <p:txBody>
          <a:bodyPr/>
          <a:lstStyle/>
          <a:p>
            <a:r>
              <a:rPr lang="en-US" dirty="0"/>
              <a:t>PRESENTATION TITLE</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7</a:t>
            </a:fld>
            <a:endParaRPr lang="en-US" dirty="0"/>
          </a:p>
        </p:txBody>
      </p:sp>
      <p:sp>
        <p:nvSpPr>
          <p:cNvPr id="10" name="Text Placeholder 2">
            <a:extLst>
              <a:ext uri="{FF2B5EF4-FFF2-40B4-BE49-F238E27FC236}">
                <a16:creationId xmlns:a16="http://schemas.microsoft.com/office/drawing/2014/main" id="{C7D33903-7B82-C61B-6491-C81D204307EF}"/>
              </a:ext>
            </a:extLst>
          </p:cNvPr>
          <p:cNvSpPr txBox="1">
            <a:spLocks/>
          </p:cNvSpPr>
          <p:nvPr/>
        </p:nvSpPr>
        <p:spPr>
          <a:xfrm>
            <a:off x="1294492" y="2207188"/>
            <a:ext cx="4663440" cy="19220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j-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j-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j-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Klasifikasi</a:t>
            </a:r>
          </a:p>
        </p:txBody>
      </p:sp>
      <p:sp>
        <p:nvSpPr>
          <p:cNvPr id="11" name="Content Placeholder 3">
            <a:extLst>
              <a:ext uri="{FF2B5EF4-FFF2-40B4-BE49-F238E27FC236}">
                <a16:creationId xmlns:a16="http://schemas.microsoft.com/office/drawing/2014/main" id="{52E83B00-A9EF-7F44-1E27-82F996F2ED4E}"/>
              </a:ext>
            </a:extLst>
          </p:cNvPr>
          <p:cNvSpPr txBox="1">
            <a:spLocks/>
          </p:cNvSpPr>
          <p:nvPr/>
        </p:nvSpPr>
        <p:spPr>
          <a:xfrm>
            <a:off x="1294492" y="2729702"/>
            <a:ext cx="4663440" cy="1040497"/>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Wingdings" panose="05000000000000000000" pitchFamily="2" charset="2"/>
              <a:buChar char="q"/>
            </a:pPr>
            <a:r>
              <a:rPr lang="en-US" dirty="0"/>
              <a:t>Klasifikasi </a:t>
            </a:r>
            <a:r>
              <a:rPr lang="en-US" dirty="0" err="1"/>
              <a:t>dibagi</a:t>
            </a:r>
            <a:r>
              <a:rPr lang="en-US" dirty="0"/>
              <a:t> </a:t>
            </a:r>
            <a:r>
              <a:rPr lang="en-US" dirty="0" err="1"/>
              <a:t>ke</a:t>
            </a:r>
            <a:r>
              <a:rPr lang="en-US" dirty="0"/>
              <a:t> </a:t>
            </a:r>
            <a:r>
              <a:rPr lang="en-US" dirty="0" err="1"/>
              <a:t>dalam</a:t>
            </a:r>
            <a:r>
              <a:rPr lang="en-US" dirty="0"/>
              <a:t> </a:t>
            </a:r>
            <a:r>
              <a:rPr lang="en-US" dirty="0" err="1"/>
              <a:t>tiga</a:t>
            </a:r>
            <a:r>
              <a:rPr lang="en-US" dirty="0"/>
              <a:t> </a:t>
            </a:r>
            <a:r>
              <a:rPr lang="en-US" dirty="0" err="1"/>
              <a:t>kelas</a:t>
            </a:r>
            <a:r>
              <a:rPr lang="en-US" dirty="0"/>
              <a:t> </a:t>
            </a:r>
            <a:r>
              <a:rPr lang="en-US" dirty="0" err="1"/>
              <a:t>yakni</a:t>
            </a:r>
            <a:r>
              <a:rPr lang="en-US" dirty="0"/>
              <a:t> </a:t>
            </a:r>
            <a:r>
              <a:rPr lang="en-US" dirty="0" err="1"/>
              <a:t>api</a:t>
            </a:r>
            <a:r>
              <a:rPr lang="en-US" dirty="0"/>
              <a:t> </a:t>
            </a:r>
            <a:r>
              <a:rPr lang="en-US" dirty="0" err="1"/>
              <a:t>menyala</a:t>
            </a:r>
            <a:r>
              <a:rPr lang="en-US" dirty="0"/>
              <a:t>, </a:t>
            </a:r>
            <a:r>
              <a:rPr lang="en-US" dirty="0" err="1"/>
              <a:t>berasap</a:t>
            </a:r>
            <a:r>
              <a:rPr lang="en-US" dirty="0"/>
              <a:t> dan </a:t>
            </a:r>
            <a:r>
              <a:rPr lang="en-US" dirty="0" err="1"/>
              <a:t>padam</a:t>
            </a:r>
            <a:r>
              <a:rPr lang="en-US" dirty="0"/>
              <a:t>.</a:t>
            </a:r>
          </a:p>
        </p:txBody>
      </p:sp>
      <p:sp>
        <p:nvSpPr>
          <p:cNvPr id="12" name="Text Placeholder 5">
            <a:extLst>
              <a:ext uri="{FF2B5EF4-FFF2-40B4-BE49-F238E27FC236}">
                <a16:creationId xmlns:a16="http://schemas.microsoft.com/office/drawing/2014/main" id="{91F213DF-623B-1FB0-F5D3-B55730A8F761}"/>
              </a:ext>
            </a:extLst>
          </p:cNvPr>
          <p:cNvSpPr txBox="1">
            <a:spLocks/>
          </p:cNvSpPr>
          <p:nvPr/>
        </p:nvSpPr>
        <p:spPr>
          <a:xfrm>
            <a:off x="1294492" y="3990193"/>
            <a:ext cx="4663440" cy="522514"/>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j-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j-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j-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i="1" dirty="0"/>
              <a:t>Web Monitoring</a:t>
            </a:r>
          </a:p>
        </p:txBody>
      </p:sp>
      <p:sp>
        <p:nvSpPr>
          <p:cNvPr id="13" name="Content Placeholder 4">
            <a:extLst>
              <a:ext uri="{FF2B5EF4-FFF2-40B4-BE49-F238E27FC236}">
                <a16:creationId xmlns:a16="http://schemas.microsoft.com/office/drawing/2014/main" id="{00DD4298-580B-D8F9-6D5A-EB424A9ADAC7}"/>
              </a:ext>
            </a:extLst>
          </p:cNvPr>
          <p:cNvSpPr txBox="1">
            <a:spLocks/>
          </p:cNvSpPr>
          <p:nvPr/>
        </p:nvSpPr>
        <p:spPr>
          <a:xfrm>
            <a:off x="1294492" y="4512707"/>
            <a:ext cx="4663440" cy="1150813"/>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Wingdings" panose="05000000000000000000" pitchFamily="2" charset="2"/>
              <a:buChar char="q"/>
            </a:pPr>
            <a:r>
              <a:rPr lang="en-US" dirty="0"/>
              <a:t>Server di </a:t>
            </a:r>
            <a:r>
              <a:rPr lang="en-US" dirty="0" err="1"/>
              <a:t>simpan</a:t>
            </a:r>
            <a:r>
              <a:rPr lang="en-US" dirty="0"/>
              <a:t> data database local dan </a:t>
            </a:r>
            <a:r>
              <a:rPr lang="en-US" dirty="0" err="1"/>
              <a:t>jaringan</a:t>
            </a:r>
            <a:r>
              <a:rPr lang="en-US" dirty="0"/>
              <a:t> intranet</a:t>
            </a:r>
          </a:p>
        </p:txBody>
      </p:sp>
      <p:pic>
        <p:nvPicPr>
          <p:cNvPr id="19" name="Picture 2">
            <a:extLst>
              <a:ext uri="{FF2B5EF4-FFF2-40B4-BE49-F238E27FC236}">
                <a16:creationId xmlns:a16="http://schemas.microsoft.com/office/drawing/2014/main" id="{77FD6459-726B-6EA6-9263-BC97665482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0065" y="3308128"/>
            <a:ext cx="4211879" cy="2948520"/>
          </a:xfrm>
          <a:prstGeom prst="rect">
            <a:avLst/>
          </a:prstGeom>
          <a:ln w="6350">
            <a:solidFill>
              <a:schemeClr val="tx1"/>
            </a:solid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20" name="Picture 8" descr="Machine learning in industry | ATRIA Innovation">
            <a:extLst>
              <a:ext uri="{FF2B5EF4-FFF2-40B4-BE49-F238E27FC236}">
                <a16:creationId xmlns:a16="http://schemas.microsoft.com/office/drawing/2014/main" id="{B993FBD6-4FE1-27F7-DBF2-52D52F9E29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22095" y="1508198"/>
            <a:ext cx="3494722" cy="2407462"/>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21" name="Picture 10" descr="IoT (INTERNET OF THINGS) symbols in circle Stock Vector | Adobe Stock">
            <a:extLst>
              <a:ext uri="{FF2B5EF4-FFF2-40B4-BE49-F238E27FC236}">
                <a16:creationId xmlns:a16="http://schemas.microsoft.com/office/drawing/2014/main" id="{4A01F3DF-2118-DEDD-6EBF-FEE575F53AA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16817" y="1508359"/>
            <a:ext cx="2361381" cy="236138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22" name="Picture 14" descr="A tutorial on training a DarkNet YOLOv4 model for the CrowdHuman dataset –  Deep Learning Daily">
            <a:extLst>
              <a:ext uri="{FF2B5EF4-FFF2-40B4-BE49-F238E27FC236}">
                <a16:creationId xmlns:a16="http://schemas.microsoft.com/office/drawing/2014/main" id="{E0274997-34FB-9AB4-F7CB-AFABDE160EC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34240" y="3873456"/>
            <a:ext cx="3543958" cy="198461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23" name="Picture 20" descr="Getting started with YOLOv4: Real-Time object detection @ 30FPS - DEV  Community 👩‍💻👨‍💻">
            <a:extLst>
              <a:ext uri="{FF2B5EF4-FFF2-40B4-BE49-F238E27FC236}">
                <a16:creationId xmlns:a16="http://schemas.microsoft.com/office/drawing/2014/main" id="{FDC11FFE-233D-A8C7-EEFC-642852075C6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65833" y="3066459"/>
            <a:ext cx="2639649" cy="14848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44283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7C85650-A329-A5E8-8BE3-E92FC8D1A578}"/>
              </a:ext>
            </a:extLst>
          </p:cNvPr>
          <p:cNvSpPr>
            <a:spLocks noGrp="1"/>
          </p:cNvSpPr>
          <p:nvPr>
            <p:ph idx="1"/>
          </p:nvPr>
        </p:nvSpPr>
        <p:spPr/>
        <p:txBody>
          <a:bodyPr/>
          <a:lstStyle/>
          <a:p>
            <a:endParaRPr lang="en-ID" dirty="0"/>
          </a:p>
        </p:txBody>
      </p:sp>
      <p:sp>
        <p:nvSpPr>
          <p:cNvPr id="4" name="Date Placeholder 3">
            <a:extLst>
              <a:ext uri="{FF2B5EF4-FFF2-40B4-BE49-F238E27FC236}">
                <a16:creationId xmlns:a16="http://schemas.microsoft.com/office/drawing/2014/main" id="{EC83A0E6-25E2-D55A-CB6D-D5BD91577AF8}"/>
              </a:ext>
            </a:extLst>
          </p:cNvPr>
          <p:cNvSpPr>
            <a:spLocks noGrp="1"/>
          </p:cNvSpPr>
          <p:nvPr>
            <p:ph type="dt" sz="half" idx="2"/>
          </p:nvPr>
        </p:nvSpPr>
        <p:spPr/>
        <p:txBody>
          <a:bodyPr/>
          <a:lstStyle/>
          <a:p>
            <a:fld id="{8CE9AC2A-20AD-8C48-B5EB-B5322BDBCDEE}" type="datetime1">
              <a:rPr lang="en-US" smtClean="0"/>
              <a:pPr/>
              <a:t>1/19/2023</a:t>
            </a:fld>
            <a:endParaRPr lang="en-US" dirty="0"/>
          </a:p>
        </p:txBody>
      </p:sp>
      <p:sp>
        <p:nvSpPr>
          <p:cNvPr id="5" name="Footer Placeholder 4">
            <a:extLst>
              <a:ext uri="{FF2B5EF4-FFF2-40B4-BE49-F238E27FC236}">
                <a16:creationId xmlns:a16="http://schemas.microsoft.com/office/drawing/2014/main" id="{3C50AFEB-82E7-619A-37F3-B465DA19E3BE}"/>
              </a:ext>
            </a:extLst>
          </p:cNvPr>
          <p:cNvSpPr>
            <a:spLocks noGrp="1"/>
          </p:cNvSpPr>
          <p:nvPr>
            <p:ph type="ftr" sz="quarter" idx="3"/>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E5453914-0B52-EBAB-5F6E-F9E8F399EA53}"/>
              </a:ext>
            </a:extLst>
          </p:cNvPr>
          <p:cNvSpPr>
            <a:spLocks noGrp="1"/>
          </p:cNvSpPr>
          <p:nvPr>
            <p:ph type="sldNum" sz="quarter" idx="4"/>
          </p:nvPr>
        </p:nvSpPr>
        <p:spPr/>
        <p:txBody>
          <a:bodyPr/>
          <a:lstStyle/>
          <a:p>
            <a:fld id="{294A09A9-5501-47C1-A89A-A340965A2BE2}" type="slidenum">
              <a:rPr lang="en-US" smtClean="0"/>
              <a:pPr/>
              <a:t>8</a:t>
            </a:fld>
            <a:endParaRPr lang="en-US" dirty="0"/>
          </a:p>
        </p:txBody>
      </p:sp>
      <p:pic>
        <p:nvPicPr>
          <p:cNvPr id="7" name="Picture 6">
            <a:extLst>
              <a:ext uri="{FF2B5EF4-FFF2-40B4-BE49-F238E27FC236}">
                <a16:creationId xmlns:a16="http://schemas.microsoft.com/office/drawing/2014/main" id="{616E05E4-B0F0-4CCD-5208-E5D3CBABDC8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403624"/>
            <a:ext cx="6055295" cy="4647832"/>
          </a:xfrm>
          <a:prstGeom prst="rect">
            <a:avLst/>
          </a:prstGeom>
          <a:noFill/>
          <a:ln>
            <a:solidFill>
              <a:schemeClr val="tx1"/>
            </a:solidFill>
          </a:ln>
        </p:spPr>
      </p:pic>
      <p:pic>
        <p:nvPicPr>
          <p:cNvPr id="8" name="Picture 7">
            <a:extLst>
              <a:ext uri="{FF2B5EF4-FFF2-40B4-BE49-F238E27FC236}">
                <a16:creationId xmlns:a16="http://schemas.microsoft.com/office/drawing/2014/main" id="{363CD11E-E04F-CDDE-2876-C2747A69594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598394" y="1403624"/>
            <a:ext cx="4891212" cy="4647832"/>
          </a:xfrm>
          <a:prstGeom prst="rect">
            <a:avLst/>
          </a:prstGeom>
          <a:noFill/>
          <a:ln>
            <a:solidFill>
              <a:schemeClr val="tx1"/>
            </a:solidFill>
          </a:ln>
        </p:spPr>
      </p:pic>
      <p:sp>
        <p:nvSpPr>
          <p:cNvPr id="9" name="Title 1">
            <a:extLst>
              <a:ext uri="{FF2B5EF4-FFF2-40B4-BE49-F238E27FC236}">
                <a16:creationId xmlns:a16="http://schemas.microsoft.com/office/drawing/2014/main" id="{11D50885-EDC2-73A6-77D3-68C647C70FF3}"/>
              </a:ext>
            </a:extLst>
          </p:cNvPr>
          <p:cNvSpPr>
            <a:spLocks noGrp="1"/>
          </p:cNvSpPr>
          <p:nvPr>
            <p:ph type="title"/>
          </p:nvPr>
        </p:nvSpPr>
        <p:spPr>
          <a:xfrm>
            <a:off x="942536" y="271921"/>
            <a:ext cx="9779183" cy="876571"/>
          </a:xfrm>
        </p:spPr>
        <p:txBody>
          <a:bodyPr/>
          <a:lstStyle/>
          <a:p>
            <a:r>
              <a:rPr lang="en-US" sz="4000" dirty="0"/>
              <a:t>METODOLOGI DAN ALUR KERJA PENELITIAN</a:t>
            </a:r>
            <a:endParaRPr lang="en-ID" sz="4000" dirty="0"/>
          </a:p>
        </p:txBody>
      </p:sp>
      <p:sp>
        <p:nvSpPr>
          <p:cNvPr id="10" name="TextBox 9">
            <a:extLst>
              <a:ext uri="{FF2B5EF4-FFF2-40B4-BE49-F238E27FC236}">
                <a16:creationId xmlns:a16="http://schemas.microsoft.com/office/drawing/2014/main" id="{9B69D9E2-F9E3-4141-6A16-943DC977B3FD}"/>
              </a:ext>
            </a:extLst>
          </p:cNvPr>
          <p:cNvSpPr txBox="1"/>
          <p:nvPr/>
        </p:nvSpPr>
        <p:spPr>
          <a:xfrm>
            <a:off x="1100170" y="6121922"/>
            <a:ext cx="3963572" cy="369332"/>
          </a:xfrm>
          <a:prstGeom prst="rect">
            <a:avLst/>
          </a:prstGeom>
          <a:noFill/>
        </p:spPr>
        <p:txBody>
          <a:bodyPr wrap="square">
            <a:spAutoFit/>
          </a:bodyPr>
          <a:lstStyle/>
          <a:p>
            <a:pPr algn="ctr"/>
            <a:r>
              <a:rPr lang="en-US" b="1" dirty="0"/>
              <a:t>METODOLOGI</a:t>
            </a:r>
            <a:endParaRPr lang="en-ID" b="1" dirty="0"/>
          </a:p>
        </p:txBody>
      </p:sp>
      <p:sp>
        <p:nvSpPr>
          <p:cNvPr id="11" name="TextBox 10">
            <a:extLst>
              <a:ext uri="{FF2B5EF4-FFF2-40B4-BE49-F238E27FC236}">
                <a16:creationId xmlns:a16="http://schemas.microsoft.com/office/drawing/2014/main" id="{D82CE000-B0A1-8024-FD40-5B2F596A0BF7}"/>
              </a:ext>
            </a:extLst>
          </p:cNvPr>
          <p:cNvSpPr txBox="1"/>
          <p:nvPr/>
        </p:nvSpPr>
        <p:spPr>
          <a:xfrm>
            <a:off x="7020324" y="6119548"/>
            <a:ext cx="3963572" cy="369332"/>
          </a:xfrm>
          <a:prstGeom prst="rect">
            <a:avLst/>
          </a:prstGeom>
          <a:noFill/>
        </p:spPr>
        <p:txBody>
          <a:bodyPr wrap="square">
            <a:spAutoFit/>
          </a:bodyPr>
          <a:lstStyle/>
          <a:p>
            <a:pPr algn="ctr"/>
            <a:r>
              <a:rPr lang="en-US" b="1" dirty="0"/>
              <a:t>ALUR KERJA</a:t>
            </a:r>
            <a:endParaRPr lang="en-ID" b="1" dirty="0"/>
          </a:p>
        </p:txBody>
      </p:sp>
    </p:spTree>
    <p:extLst>
      <p:ext uri="{BB962C8B-B14F-4D97-AF65-F5344CB8AC3E}">
        <p14:creationId xmlns:p14="http://schemas.microsoft.com/office/powerpoint/2010/main" val="42296925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B6389-2374-4677-B8BB-59410CCC32FD}"/>
              </a:ext>
            </a:extLst>
          </p:cNvPr>
          <p:cNvSpPr>
            <a:spLocks noGrp="1"/>
          </p:cNvSpPr>
          <p:nvPr>
            <p:ph type="title"/>
          </p:nvPr>
        </p:nvSpPr>
        <p:spPr>
          <a:xfrm>
            <a:off x="1167492" y="381000"/>
            <a:ext cx="9779183" cy="1325563"/>
          </a:xfrm>
        </p:spPr>
        <p:txBody>
          <a:bodyPr>
            <a:normAutofit/>
          </a:bodyPr>
          <a:lstStyle/>
          <a:p>
            <a:r>
              <a:rPr lang="en-US" dirty="0"/>
              <a:t>METODOLOGI PENELITIAN</a:t>
            </a:r>
          </a:p>
        </p:txBody>
      </p:sp>
      <p:graphicFrame>
        <p:nvGraphicFramePr>
          <p:cNvPr id="6" name="Content Placeholder 3" descr="Timeline Placeholder ">
            <a:extLst>
              <a:ext uri="{FF2B5EF4-FFF2-40B4-BE49-F238E27FC236}">
                <a16:creationId xmlns:a16="http://schemas.microsoft.com/office/drawing/2014/main" id="{85168BDF-A0D9-4916-A9F9-41D8175A703C}"/>
              </a:ext>
            </a:extLst>
          </p:cNvPr>
          <p:cNvGraphicFramePr>
            <a:graphicFrameLocks noGrp="1" noChangeAspect="1"/>
          </p:cNvGraphicFramePr>
          <p:nvPr>
            <p:extLst>
              <p:ext uri="{D42A27DB-BD31-4B8C-83A1-F6EECF244321}">
                <p14:modId xmlns:p14="http://schemas.microsoft.com/office/powerpoint/2010/main" val="2492325107"/>
              </p:ext>
            </p:extLst>
          </p:nvPr>
        </p:nvGraphicFramePr>
        <p:xfrm>
          <a:off x="1251312" y="2082555"/>
          <a:ext cx="9689375" cy="39408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9C0179B5-0800-154F-80F6-614473C055BD}"/>
              </a:ext>
            </a:extLst>
          </p:cNvPr>
          <p:cNvSpPr txBox="1"/>
          <p:nvPr/>
        </p:nvSpPr>
        <p:spPr>
          <a:xfrm>
            <a:off x="2042809" y="2674641"/>
            <a:ext cx="350196" cy="646331"/>
          </a:xfrm>
          <a:prstGeom prst="rect">
            <a:avLst/>
          </a:prstGeom>
          <a:noFill/>
        </p:spPr>
        <p:txBody>
          <a:bodyPr wrap="square" rtlCol="0">
            <a:spAutoFit/>
          </a:bodyPr>
          <a:lstStyle/>
          <a:p>
            <a:pPr algn="ctr"/>
            <a:r>
              <a:rPr lang="en-US" sz="3600" b="1" dirty="0">
                <a:solidFill>
                  <a:schemeClr val="bg1"/>
                </a:solidFill>
                <a:latin typeface="Tenorite" pitchFamily="2" charset="0"/>
              </a:rPr>
              <a:t>1</a:t>
            </a:r>
          </a:p>
        </p:txBody>
      </p:sp>
      <p:sp>
        <p:nvSpPr>
          <p:cNvPr id="7" name="TextBox 6">
            <a:extLst>
              <a:ext uri="{FF2B5EF4-FFF2-40B4-BE49-F238E27FC236}">
                <a16:creationId xmlns:a16="http://schemas.microsoft.com/office/drawing/2014/main" id="{B468C313-80C0-8840-8702-F1084174C592}"/>
              </a:ext>
            </a:extLst>
          </p:cNvPr>
          <p:cNvSpPr txBox="1"/>
          <p:nvPr/>
        </p:nvSpPr>
        <p:spPr>
          <a:xfrm>
            <a:off x="4002238" y="2674641"/>
            <a:ext cx="350196" cy="646331"/>
          </a:xfrm>
          <a:prstGeom prst="rect">
            <a:avLst/>
          </a:prstGeom>
          <a:noFill/>
        </p:spPr>
        <p:txBody>
          <a:bodyPr wrap="square" rtlCol="0">
            <a:spAutoFit/>
          </a:bodyPr>
          <a:lstStyle/>
          <a:p>
            <a:pPr algn="ctr"/>
            <a:r>
              <a:rPr lang="en-US" sz="3600" b="1" dirty="0">
                <a:solidFill>
                  <a:schemeClr val="bg1"/>
                </a:solidFill>
                <a:latin typeface="Tenorite" pitchFamily="2" charset="0"/>
              </a:rPr>
              <a:t>2</a:t>
            </a:r>
          </a:p>
        </p:txBody>
      </p:sp>
      <p:sp>
        <p:nvSpPr>
          <p:cNvPr id="8" name="TextBox 7">
            <a:extLst>
              <a:ext uri="{FF2B5EF4-FFF2-40B4-BE49-F238E27FC236}">
                <a16:creationId xmlns:a16="http://schemas.microsoft.com/office/drawing/2014/main" id="{4E863C6B-1856-BC43-A090-B182EAB34EB8}"/>
              </a:ext>
            </a:extLst>
          </p:cNvPr>
          <p:cNvSpPr txBox="1"/>
          <p:nvPr/>
        </p:nvSpPr>
        <p:spPr>
          <a:xfrm>
            <a:off x="5932638" y="2674641"/>
            <a:ext cx="350196" cy="646331"/>
          </a:xfrm>
          <a:prstGeom prst="rect">
            <a:avLst/>
          </a:prstGeom>
          <a:noFill/>
        </p:spPr>
        <p:txBody>
          <a:bodyPr wrap="square" rtlCol="0">
            <a:spAutoFit/>
          </a:bodyPr>
          <a:lstStyle/>
          <a:p>
            <a:pPr algn="ctr"/>
            <a:r>
              <a:rPr lang="en-US" sz="3600" b="1" dirty="0">
                <a:solidFill>
                  <a:schemeClr val="bg1"/>
                </a:solidFill>
                <a:latin typeface="Tenorite" pitchFamily="2" charset="0"/>
              </a:rPr>
              <a:t>3</a:t>
            </a:r>
          </a:p>
        </p:txBody>
      </p:sp>
      <p:sp>
        <p:nvSpPr>
          <p:cNvPr id="9" name="TextBox 8">
            <a:extLst>
              <a:ext uri="{FF2B5EF4-FFF2-40B4-BE49-F238E27FC236}">
                <a16:creationId xmlns:a16="http://schemas.microsoft.com/office/drawing/2014/main" id="{3AE770E3-D227-CD4E-83C4-44744E774884}"/>
              </a:ext>
            </a:extLst>
          </p:cNvPr>
          <p:cNvSpPr txBox="1"/>
          <p:nvPr/>
        </p:nvSpPr>
        <p:spPr>
          <a:xfrm>
            <a:off x="7863038" y="2674641"/>
            <a:ext cx="350196" cy="646331"/>
          </a:xfrm>
          <a:prstGeom prst="rect">
            <a:avLst/>
          </a:prstGeom>
          <a:noFill/>
        </p:spPr>
        <p:txBody>
          <a:bodyPr wrap="square" rtlCol="0">
            <a:spAutoFit/>
          </a:bodyPr>
          <a:lstStyle/>
          <a:p>
            <a:pPr algn="ctr"/>
            <a:r>
              <a:rPr lang="en-US" sz="3600" b="1" dirty="0">
                <a:solidFill>
                  <a:schemeClr val="bg1"/>
                </a:solidFill>
                <a:latin typeface="Tenorite" pitchFamily="2" charset="0"/>
              </a:rPr>
              <a:t>4</a:t>
            </a:r>
          </a:p>
        </p:txBody>
      </p:sp>
      <p:sp>
        <p:nvSpPr>
          <p:cNvPr id="10" name="TextBox 9">
            <a:extLst>
              <a:ext uri="{FF2B5EF4-FFF2-40B4-BE49-F238E27FC236}">
                <a16:creationId xmlns:a16="http://schemas.microsoft.com/office/drawing/2014/main" id="{10C47546-62E7-304A-8631-60D9B8E543BE}"/>
              </a:ext>
            </a:extLst>
          </p:cNvPr>
          <p:cNvSpPr txBox="1"/>
          <p:nvPr/>
        </p:nvSpPr>
        <p:spPr>
          <a:xfrm>
            <a:off x="9807953" y="2674641"/>
            <a:ext cx="350196" cy="646331"/>
          </a:xfrm>
          <a:prstGeom prst="rect">
            <a:avLst/>
          </a:prstGeom>
          <a:noFill/>
        </p:spPr>
        <p:txBody>
          <a:bodyPr wrap="square" rtlCol="0">
            <a:spAutoFit/>
          </a:bodyPr>
          <a:lstStyle/>
          <a:p>
            <a:pPr algn="ctr"/>
            <a:r>
              <a:rPr lang="en-US" sz="3600" b="1" dirty="0">
                <a:solidFill>
                  <a:schemeClr val="bg1"/>
                </a:solidFill>
                <a:latin typeface="Tenorite" pitchFamily="2" charset="0"/>
              </a:rPr>
              <a:t>5</a:t>
            </a:r>
          </a:p>
        </p:txBody>
      </p:sp>
      <p:sp>
        <p:nvSpPr>
          <p:cNvPr id="3" name="Date Placeholder 2">
            <a:extLst>
              <a:ext uri="{FF2B5EF4-FFF2-40B4-BE49-F238E27FC236}">
                <a16:creationId xmlns:a16="http://schemas.microsoft.com/office/drawing/2014/main" id="{3FE88D32-0135-7B4F-AD5F-EA1673D46765}"/>
              </a:ext>
            </a:extLst>
          </p:cNvPr>
          <p:cNvSpPr>
            <a:spLocks noGrp="1"/>
          </p:cNvSpPr>
          <p:nvPr>
            <p:ph type="dt" sz="half" idx="2"/>
          </p:nvPr>
        </p:nvSpPr>
        <p:spPr>
          <a:xfrm>
            <a:off x="381000" y="6356350"/>
            <a:ext cx="1701018" cy="365125"/>
          </a:xfrm>
        </p:spPr>
        <p:txBody>
          <a:bodyPr/>
          <a:lstStyle/>
          <a:p>
            <a:fld id="{D5E2F4D9-1A6B-894D-9E7D-8548C879BC04}" type="datetime1">
              <a:rPr lang="en-US" smtClean="0"/>
              <a:pPr/>
              <a:t>1/19/2023</a:t>
            </a:fld>
            <a:endParaRPr lang="en-US" dirty="0"/>
          </a:p>
        </p:txBody>
      </p:sp>
      <p:sp>
        <p:nvSpPr>
          <p:cNvPr id="11" name="Footer Placeholder 10">
            <a:extLst>
              <a:ext uri="{FF2B5EF4-FFF2-40B4-BE49-F238E27FC236}">
                <a16:creationId xmlns:a16="http://schemas.microsoft.com/office/drawing/2014/main" id="{EBF4ECF3-F211-3447-AF95-22487182EEF2}"/>
              </a:ext>
            </a:extLst>
          </p:cNvPr>
          <p:cNvSpPr>
            <a:spLocks noGrp="1"/>
          </p:cNvSpPr>
          <p:nvPr>
            <p:ph type="ftr" sz="quarter" idx="3"/>
          </p:nvPr>
        </p:nvSpPr>
        <p:spPr>
          <a:xfrm>
            <a:off x="4038600" y="6356350"/>
            <a:ext cx="4114800" cy="365125"/>
          </a:xfrm>
        </p:spPr>
        <p:txBody>
          <a:bodyPr/>
          <a:lstStyle/>
          <a:p>
            <a:r>
              <a:rPr lang="en-US" dirty="0"/>
              <a:t>PRESENTATION TITLE</a:t>
            </a:r>
          </a:p>
        </p:txBody>
      </p:sp>
      <p:sp>
        <p:nvSpPr>
          <p:cNvPr id="12" name="Slide Number Placeholder 11">
            <a:extLst>
              <a:ext uri="{FF2B5EF4-FFF2-40B4-BE49-F238E27FC236}">
                <a16:creationId xmlns:a16="http://schemas.microsoft.com/office/drawing/2014/main" id="{6308D1AB-33EC-174A-AFF4-6B9718A863B4}"/>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9</a:t>
            </a:fld>
            <a:endParaRPr lang="en-US" dirty="0"/>
          </a:p>
        </p:txBody>
      </p:sp>
    </p:spTree>
    <p:extLst>
      <p:ext uri="{BB962C8B-B14F-4D97-AF65-F5344CB8AC3E}">
        <p14:creationId xmlns:p14="http://schemas.microsoft.com/office/powerpoint/2010/main" val="4172900832"/>
      </p:ext>
    </p:extLst>
  </p:cSld>
  <p:clrMapOvr>
    <a:masterClrMapping/>
  </p:clrMapOvr>
</p:sld>
</file>

<file path=ppt/theme/theme1.xml><?xml version="1.0" encoding="utf-8"?>
<a:theme xmlns:a="http://schemas.openxmlformats.org/drawingml/2006/main" name="Office Theme">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niversal Color Block_Win32_AP_v2" id="{3EA4D81A-EBDE-431D-8B15-A5A6F500D5A4}" vid="{8EBF5489-0BE1-418D-A69C-2193D304C7E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A615295-94F6-4CE2-A1B1-6B7E1DAA5AD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D5BAB77-79E1-4739-AA51-10C9079186D6}">
  <ds:schemaRefs>
    <ds:schemaRef ds:uri="http://schemas.microsoft.com/office/2006/documentManagement/types"/>
    <ds:schemaRef ds:uri="16c05727-aa75-4e4a-9b5f-8a80a1165891"/>
    <ds:schemaRef ds:uri="http://schemas.microsoft.com/office/infopath/2007/PartnerControls"/>
    <ds:schemaRef ds:uri="http://schemas.microsoft.com/office/2006/metadata/properties"/>
    <ds:schemaRef ds:uri="http://schemas.microsoft.com/sharepoint/v3"/>
    <ds:schemaRef ds:uri="230e9df3-be65-4c73-a93b-d1236ebd677e"/>
    <ds:schemaRef ds:uri="http://schemas.openxmlformats.org/package/2006/metadata/core-properties"/>
    <ds:schemaRef ds:uri="http://www.w3.org/XML/1998/namespace"/>
    <ds:schemaRef ds:uri="http://purl.org/dc/elements/1.1/"/>
    <ds:schemaRef ds:uri="71af3243-3dd4-4a8d-8c0d-dd76da1f02a5"/>
    <ds:schemaRef ds:uri="http://purl.org/dc/dcmitype/"/>
    <ds:schemaRef ds:uri="http://purl.org/dc/terms/"/>
  </ds:schemaRefs>
</ds:datastoreItem>
</file>

<file path=customXml/itemProps3.xml><?xml version="1.0" encoding="utf-8"?>
<ds:datastoreItem xmlns:ds="http://schemas.openxmlformats.org/officeDocument/2006/customXml" ds:itemID="{85334180-0405-413B-834A-44FA9E05ADB7}">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Universal presentation</Template>
  <TotalTime>6613</TotalTime>
  <Words>1001</Words>
  <Application>Microsoft Office PowerPoint</Application>
  <PresentationFormat>Widescreen</PresentationFormat>
  <Paragraphs>235</Paragraphs>
  <Slides>26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Calibri</vt:lpstr>
      <vt:lpstr>Cambria Math</vt:lpstr>
      <vt:lpstr>Tenorite</vt:lpstr>
      <vt:lpstr>Times New Roman</vt:lpstr>
      <vt:lpstr>Wingdings</vt:lpstr>
      <vt:lpstr>Office Theme</vt:lpstr>
      <vt:lpstr> </vt:lpstr>
      <vt:lpstr>PowerPoint Presentation</vt:lpstr>
      <vt:lpstr>PowerPoint Presentation</vt:lpstr>
      <vt:lpstr>LATAR BELAKANG</vt:lpstr>
      <vt:lpstr>TUJUAN PENELITIAN</vt:lpstr>
      <vt:lpstr>RUMUSAN PENELITIAN</vt:lpstr>
      <vt:lpstr>PEMBATASAN MASALAH PENELITIAN</vt:lpstr>
      <vt:lpstr>METODOLOGI DAN ALUR KERJA PENELITIAN</vt:lpstr>
      <vt:lpstr>METODOLOGI PENELITIAN</vt:lpstr>
      <vt:lpstr>PREPROCESSING Collecting, Filtering and Annotating</vt:lpstr>
      <vt:lpstr>PREPROCESSING</vt:lpstr>
      <vt:lpstr>PowerPoint Presentation</vt:lpstr>
      <vt:lpstr>PowerPoint Presentation</vt:lpstr>
      <vt:lpstr>DATA TRAINING</vt:lpstr>
      <vt:lpstr>DATA TRAINING</vt:lpstr>
      <vt:lpstr>DATA TRAINING</vt:lpstr>
      <vt:lpstr>TRAINING</vt:lpstr>
      <vt:lpstr>PARAMETER</vt:lpstr>
      <vt:lpstr>PowerPoint Presentation</vt:lpstr>
      <vt:lpstr>DEPLOYMENT</vt:lpstr>
      <vt:lpstr>IMPLEMENTASI</vt:lpstr>
      <vt:lpstr>WEBSITE</vt:lpstr>
      <vt:lpstr>WEBSITE</vt:lpstr>
      <vt:lpstr>WEBSITE</vt:lpstr>
      <vt:lpstr>KESIMPULAN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Annastya Bagas Dewantara</dc:creator>
  <cp:lastModifiedBy>Annastya Bagas Dewantara</cp:lastModifiedBy>
  <cp:revision>55</cp:revision>
  <dcterms:created xsi:type="dcterms:W3CDTF">2022-09-06T13:57:38Z</dcterms:created>
  <dcterms:modified xsi:type="dcterms:W3CDTF">2023-01-20T04:08:04Z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defa4170-0d19-0005-0004-bc88714345d2_Enabled">
    <vt:lpwstr>true</vt:lpwstr>
  </property>
  <property fmtid="{D5CDD505-2E9C-101B-9397-08002B2CF9AE}" pid="4" name="MSIP_Label_defa4170-0d19-0005-0004-bc88714345d2_SetDate">
    <vt:lpwstr>2022-09-06T16:33:11Z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b610a25d-5813-4f97-9123-1a22a4d46058</vt:lpwstr>
  </property>
  <property fmtid="{D5CDD505-2E9C-101B-9397-08002B2CF9AE}" pid="8" name="MSIP_Label_defa4170-0d19-0005-0004-bc88714345d2_ActionId">
    <vt:lpwstr>c0337718-3d0e-44b3-a6ba-b3d90952d53f</vt:lpwstr>
  </property>
  <property fmtid="{D5CDD505-2E9C-101B-9397-08002B2CF9AE}" pid="9" name="MSIP_Label_defa4170-0d19-0005-0004-bc88714345d2_ContentBits">
    <vt:lpwstr>0</vt:lpwstr>
  </property>
</Properties>
</file>

<file path=docProps/thumbnail.jpeg>
</file>